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53"/>
  </p:notesMasterIdLst>
  <p:sldIdLst>
    <p:sldId id="256" r:id="rId2"/>
    <p:sldId id="289" r:id="rId3"/>
    <p:sldId id="257" r:id="rId4"/>
    <p:sldId id="264" r:id="rId5"/>
    <p:sldId id="284" r:id="rId6"/>
    <p:sldId id="285" r:id="rId7"/>
    <p:sldId id="286" r:id="rId8"/>
    <p:sldId id="287" r:id="rId9"/>
    <p:sldId id="259" r:id="rId10"/>
    <p:sldId id="288" r:id="rId11"/>
    <p:sldId id="290" r:id="rId12"/>
    <p:sldId id="291" r:id="rId13"/>
    <p:sldId id="292" r:id="rId14"/>
    <p:sldId id="293" r:id="rId15"/>
    <p:sldId id="305" r:id="rId16"/>
    <p:sldId id="294" r:id="rId17"/>
    <p:sldId id="295" r:id="rId18"/>
    <p:sldId id="296" r:id="rId19"/>
    <p:sldId id="300" r:id="rId20"/>
    <p:sldId id="306" r:id="rId21"/>
    <p:sldId id="297" r:id="rId22"/>
    <p:sldId id="298" r:id="rId23"/>
    <p:sldId id="299" r:id="rId24"/>
    <p:sldId id="301" r:id="rId25"/>
    <p:sldId id="302" r:id="rId26"/>
    <p:sldId id="303" r:id="rId27"/>
    <p:sldId id="304" r:id="rId28"/>
    <p:sldId id="258" r:id="rId29"/>
    <p:sldId id="260" r:id="rId30"/>
    <p:sldId id="261" r:id="rId31"/>
    <p:sldId id="262" r:id="rId32"/>
    <p:sldId id="263" r:id="rId33"/>
    <p:sldId id="265" r:id="rId34"/>
    <p:sldId id="266" r:id="rId35"/>
    <p:sldId id="267" r:id="rId36"/>
    <p:sldId id="268" r:id="rId37"/>
    <p:sldId id="269" r:id="rId38"/>
    <p:sldId id="270" r:id="rId39"/>
    <p:sldId id="271" r:id="rId40"/>
    <p:sldId id="272" r:id="rId41"/>
    <p:sldId id="273" r:id="rId42"/>
    <p:sldId id="274" r:id="rId43"/>
    <p:sldId id="275" r:id="rId44"/>
    <p:sldId id="276" r:id="rId45"/>
    <p:sldId id="277" r:id="rId46"/>
    <p:sldId id="278" r:id="rId47"/>
    <p:sldId id="279" r:id="rId48"/>
    <p:sldId id="280" r:id="rId49"/>
    <p:sldId id="281" r:id="rId50"/>
    <p:sldId id="282" r:id="rId51"/>
    <p:sldId id="283" r:id="rId52"/>
  </p:sldIdLst>
  <p:sldSz cx="9144000" cy="5143500" type="screen16x9"/>
  <p:notesSz cx="6858000" cy="9144000"/>
  <p:embeddedFontLst>
    <p:embeddedFont>
      <p:font typeface="Merriweather" panose="020B0604020202020204" charset="0"/>
      <p:regular r:id="rId54"/>
      <p:bold r:id="rId55"/>
      <p:italic r:id="rId56"/>
      <p:boldItalic r:id="rId57"/>
    </p:embeddedFont>
    <p:embeddedFont>
      <p:font typeface="Calibri" panose="020F0502020204030204" pitchFamily="34" charset="0"/>
      <p:regular r:id="rId58"/>
      <p:bold r:id="rId59"/>
      <p:italic r:id="rId60"/>
      <p:boldItalic r:id="rId61"/>
    </p:embeddedFont>
    <p:embeddedFont>
      <p:font typeface="IBM Plex Sans Light" panose="020B0604020202020204" charset="0"/>
      <p:regular r:id="rId62"/>
      <p:bold r:id="rId63"/>
      <p:italic r:id="rId64"/>
      <p:boldItalic r:id="rId65"/>
    </p:embeddedFont>
    <p:embeddedFont>
      <p:font typeface="Montserrat" panose="00000500000000000000" pitchFamily="50" charset="0"/>
      <p:regular r:id="rId66"/>
      <p:bold r:id="rId67"/>
      <p:italic r:id="rId68"/>
      <p:boldItalic r:id="rId69"/>
    </p:embeddedFont>
    <p:embeddedFont>
      <p:font typeface="IBM Plex Sans" panose="020B0604020202020204"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01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AA0BA37-3731-41B3-BCCA-E95F83500BEE}">
  <a:tblStyle styleId="{BAA0BA37-3731-41B3-BCCA-E95F83500BE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154"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0.fntdata"/><Relationship Id="rId68" Type="http://schemas.openxmlformats.org/officeDocument/2006/relationships/font" Target="fonts/font15.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font" Target="fonts/font13.fntdata"/><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2.fntdata"/><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18.fntdata"/><Relationship Id="rId2" Type="http://schemas.openxmlformats.org/officeDocument/2006/relationships/slide" Target="slides/slide1.xml"/><Relationship Id="rId29" Type="http://schemas.openxmlformats.org/officeDocument/2006/relationships/slide" Target="slides/slide28.xml"/></Relationships>
</file>

<file path=ppt/charts/_rels/chart1.xml.rels><?xml version="1.0" encoding="UTF-8" standalone="yes"?>
<Relationships xmlns="http://schemas.openxmlformats.org/package/2006/relationships"><Relationship Id="rId3" Type="http://schemas.openxmlformats.org/officeDocument/2006/relationships/oleObject" Target="file:///C:\Users\Fathiyarizq%20Mahendra\Documents\Pengujian.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Fathiyarizq%20Mahendra\Documents\Pengujian.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d-ID"/>
              <a:t>Akurasi Bedasarkan</a:t>
            </a:r>
            <a:r>
              <a:rPr lang="id-ID" baseline="0"/>
              <a:t> Rasio Data Latih</a:t>
            </a:r>
            <a:endParaRPr lang="en-GB"/>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Sheet1!$K$5</c:f>
              <c:strCache>
                <c:ptCount val="1"/>
                <c:pt idx="0">
                  <c:v>Rasio</c:v>
                </c:pt>
              </c:strCache>
            </c:strRef>
          </c:tx>
          <c:spPr>
            <a:solidFill>
              <a:schemeClr val="accent1"/>
            </a:solidFill>
            <a:ln>
              <a:noFill/>
            </a:ln>
            <a:effectLst/>
          </c:spPr>
          <c:invertIfNegative val="0"/>
          <c:cat>
            <c:numRef>
              <c:f>Sheet1!$J$6:$J$14</c:f>
              <c:numCache>
                <c:formatCode>General</c:formatCode>
                <c:ptCount val="9"/>
                <c:pt idx="0">
                  <c:v>1</c:v>
                </c:pt>
                <c:pt idx="1">
                  <c:v>2</c:v>
                </c:pt>
                <c:pt idx="2">
                  <c:v>3</c:v>
                </c:pt>
                <c:pt idx="3">
                  <c:v>4</c:v>
                </c:pt>
                <c:pt idx="4">
                  <c:v>5</c:v>
                </c:pt>
                <c:pt idx="5">
                  <c:v>6</c:v>
                </c:pt>
                <c:pt idx="6">
                  <c:v>7</c:v>
                </c:pt>
                <c:pt idx="7">
                  <c:v>8</c:v>
                </c:pt>
                <c:pt idx="8">
                  <c:v>9</c:v>
                </c:pt>
              </c:numCache>
            </c:numRef>
          </c:cat>
          <c:val>
            <c:numRef>
              <c:f>Sheet1!$K$6:$K$14</c:f>
              <c:numCache>
                <c:formatCode>General</c:formatCode>
                <c:ptCount val="9"/>
                <c:pt idx="0">
                  <c:v>50</c:v>
                </c:pt>
                <c:pt idx="1">
                  <c:v>67</c:v>
                </c:pt>
                <c:pt idx="2">
                  <c:v>75</c:v>
                </c:pt>
                <c:pt idx="3">
                  <c:v>80</c:v>
                </c:pt>
                <c:pt idx="4">
                  <c:v>83</c:v>
                </c:pt>
                <c:pt idx="5">
                  <c:v>85</c:v>
                </c:pt>
                <c:pt idx="6">
                  <c:v>87</c:v>
                </c:pt>
                <c:pt idx="7">
                  <c:v>90</c:v>
                </c:pt>
                <c:pt idx="8">
                  <c:v>91</c:v>
                </c:pt>
              </c:numCache>
            </c:numRef>
          </c:val>
          <c:extLst>
            <c:ext xmlns:c16="http://schemas.microsoft.com/office/drawing/2014/chart" uri="{C3380CC4-5D6E-409C-BE32-E72D297353CC}">
              <c16:uniqueId val="{00000000-21A9-4902-A584-C6554B14F280}"/>
            </c:ext>
          </c:extLst>
        </c:ser>
        <c:ser>
          <c:idx val="1"/>
          <c:order val="1"/>
          <c:tx>
            <c:strRef>
              <c:f>Sheet1!$L$5</c:f>
              <c:strCache>
                <c:ptCount val="1"/>
                <c:pt idx="0">
                  <c:v>Akurasi</c:v>
                </c:pt>
              </c:strCache>
            </c:strRef>
          </c:tx>
          <c:spPr>
            <a:solidFill>
              <a:schemeClr val="accent2"/>
            </a:solidFill>
            <a:ln>
              <a:noFill/>
            </a:ln>
            <a:effectLst/>
          </c:spPr>
          <c:invertIfNegative val="0"/>
          <c:cat>
            <c:numRef>
              <c:f>Sheet1!$J$6:$J$14</c:f>
              <c:numCache>
                <c:formatCode>General</c:formatCode>
                <c:ptCount val="9"/>
                <c:pt idx="0">
                  <c:v>1</c:v>
                </c:pt>
                <c:pt idx="1">
                  <c:v>2</c:v>
                </c:pt>
                <c:pt idx="2">
                  <c:v>3</c:v>
                </c:pt>
                <c:pt idx="3">
                  <c:v>4</c:v>
                </c:pt>
                <c:pt idx="4">
                  <c:v>5</c:v>
                </c:pt>
                <c:pt idx="5">
                  <c:v>6</c:v>
                </c:pt>
                <c:pt idx="6">
                  <c:v>7</c:v>
                </c:pt>
                <c:pt idx="7">
                  <c:v>8</c:v>
                </c:pt>
                <c:pt idx="8">
                  <c:v>9</c:v>
                </c:pt>
              </c:numCache>
            </c:numRef>
          </c:cat>
          <c:val>
            <c:numRef>
              <c:f>Sheet1!$L$6:$L$14</c:f>
              <c:numCache>
                <c:formatCode>General</c:formatCode>
                <c:ptCount val="9"/>
                <c:pt idx="0">
                  <c:v>66.2</c:v>
                </c:pt>
                <c:pt idx="1">
                  <c:v>73.2</c:v>
                </c:pt>
                <c:pt idx="2">
                  <c:v>72.599999999999994</c:v>
                </c:pt>
                <c:pt idx="3">
                  <c:v>71.599999999999994</c:v>
                </c:pt>
                <c:pt idx="4">
                  <c:v>64.2</c:v>
                </c:pt>
                <c:pt idx="5">
                  <c:v>68.75</c:v>
                </c:pt>
                <c:pt idx="6">
                  <c:v>64.2</c:v>
                </c:pt>
                <c:pt idx="7">
                  <c:v>64.8</c:v>
                </c:pt>
                <c:pt idx="8">
                  <c:v>66.599999999999994</c:v>
                </c:pt>
              </c:numCache>
            </c:numRef>
          </c:val>
          <c:extLst>
            <c:ext xmlns:c16="http://schemas.microsoft.com/office/drawing/2014/chart" uri="{C3380CC4-5D6E-409C-BE32-E72D297353CC}">
              <c16:uniqueId val="{00000001-21A9-4902-A584-C6554B14F280}"/>
            </c:ext>
          </c:extLst>
        </c:ser>
        <c:ser>
          <c:idx val="2"/>
          <c:order val="2"/>
          <c:tx>
            <c:strRef>
              <c:f>Sheet1!$M$5</c:f>
              <c:strCache>
                <c:ptCount val="1"/>
                <c:pt idx="0">
                  <c:v>Presisi Negatif</c:v>
                </c:pt>
              </c:strCache>
            </c:strRef>
          </c:tx>
          <c:spPr>
            <a:solidFill>
              <a:schemeClr val="accent3"/>
            </a:solidFill>
            <a:ln>
              <a:noFill/>
            </a:ln>
            <a:effectLst/>
          </c:spPr>
          <c:invertIfNegative val="0"/>
          <c:cat>
            <c:numRef>
              <c:f>Sheet1!$J$6:$J$14</c:f>
              <c:numCache>
                <c:formatCode>General</c:formatCode>
                <c:ptCount val="9"/>
                <c:pt idx="0">
                  <c:v>1</c:v>
                </c:pt>
                <c:pt idx="1">
                  <c:v>2</c:v>
                </c:pt>
                <c:pt idx="2">
                  <c:v>3</c:v>
                </c:pt>
                <c:pt idx="3">
                  <c:v>4</c:v>
                </c:pt>
                <c:pt idx="4">
                  <c:v>5</c:v>
                </c:pt>
                <c:pt idx="5">
                  <c:v>6</c:v>
                </c:pt>
                <c:pt idx="6">
                  <c:v>7</c:v>
                </c:pt>
                <c:pt idx="7">
                  <c:v>8</c:v>
                </c:pt>
                <c:pt idx="8">
                  <c:v>9</c:v>
                </c:pt>
              </c:numCache>
            </c:numRef>
          </c:cat>
          <c:val>
            <c:numRef>
              <c:f>Sheet1!$M$6:$M$14</c:f>
              <c:numCache>
                <c:formatCode>General</c:formatCode>
                <c:ptCount val="9"/>
                <c:pt idx="0">
                  <c:v>82</c:v>
                </c:pt>
                <c:pt idx="1">
                  <c:v>81</c:v>
                </c:pt>
                <c:pt idx="2">
                  <c:v>69</c:v>
                </c:pt>
                <c:pt idx="3">
                  <c:v>67</c:v>
                </c:pt>
                <c:pt idx="4">
                  <c:v>59</c:v>
                </c:pt>
                <c:pt idx="5">
                  <c:v>62</c:v>
                </c:pt>
                <c:pt idx="6">
                  <c:v>57</c:v>
                </c:pt>
                <c:pt idx="7">
                  <c:v>61</c:v>
                </c:pt>
                <c:pt idx="8">
                  <c:v>65</c:v>
                </c:pt>
              </c:numCache>
            </c:numRef>
          </c:val>
          <c:extLst>
            <c:ext xmlns:c16="http://schemas.microsoft.com/office/drawing/2014/chart" uri="{C3380CC4-5D6E-409C-BE32-E72D297353CC}">
              <c16:uniqueId val="{00000002-21A9-4902-A584-C6554B14F280}"/>
            </c:ext>
          </c:extLst>
        </c:ser>
        <c:ser>
          <c:idx val="3"/>
          <c:order val="3"/>
          <c:tx>
            <c:strRef>
              <c:f>Sheet1!$N$5</c:f>
              <c:strCache>
                <c:ptCount val="1"/>
                <c:pt idx="0">
                  <c:v>Presisi Positif</c:v>
                </c:pt>
              </c:strCache>
            </c:strRef>
          </c:tx>
          <c:spPr>
            <a:solidFill>
              <a:schemeClr val="accent4"/>
            </a:solidFill>
            <a:ln>
              <a:noFill/>
            </a:ln>
            <a:effectLst/>
          </c:spPr>
          <c:invertIfNegative val="0"/>
          <c:cat>
            <c:numRef>
              <c:f>Sheet1!$J$6:$J$14</c:f>
              <c:numCache>
                <c:formatCode>General</c:formatCode>
                <c:ptCount val="9"/>
                <c:pt idx="0">
                  <c:v>1</c:v>
                </c:pt>
                <c:pt idx="1">
                  <c:v>2</c:v>
                </c:pt>
                <c:pt idx="2">
                  <c:v>3</c:v>
                </c:pt>
                <c:pt idx="3">
                  <c:v>4</c:v>
                </c:pt>
                <c:pt idx="4">
                  <c:v>5</c:v>
                </c:pt>
                <c:pt idx="5">
                  <c:v>6</c:v>
                </c:pt>
                <c:pt idx="6">
                  <c:v>7</c:v>
                </c:pt>
                <c:pt idx="7">
                  <c:v>8</c:v>
                </c:pt>
                <c:pt idx="8">
                  <c:v>9</c:v>
                </c:pt>
              </c:numCache>
            </c:numRef>
          </c:cat>
          <c:val>
            <c:numRef>
              <c:f>Sheet1!$N$6:$N$14</c:f>
              <c:numCache>
                <c:formatCode>General</c:formatCode>
                <c:ptCount val="9"/>
                <c:pt idx="0">
                  <c:v>49</c:v>
                </c:pt>
                <c:pt idx="1">
                  <c:v>62</c:v>
                </c:pt>
                <c:pt idx="2">
                  <c:v>78</c:v>
                </c:pt>
                <c:pt idx="3">
                  <c:v>77</c:v>
                </c:pt>
                <c:pt idx="4">
                  <c:v>70</c:v>
                </c:pt>
                <c:pt idx="5">
                  <c:v>77</c:v>
                </c:pt>
                <c:pt idx="6">
                  <c:v>71</c:v>
                </c:pt>
                <c:pt idx="7">
                  <c:v>68</c:v>
                </c:pt>
                <c:pt idx="8">
                  <c:v>69</c:v>
                </c:pt>
              </c:numCache>
            </c:numRef>
          </c:val>
          <c:extLst>
            <c:ext xmlns:c16="http://schemas.microsoft.com/office/drawing/2014/chart" uri="{C3380CC4-5D6E-409C-BE32-E72D297353CC}">
              <c16:uniqueId val="{00000003-21A9-4902-A584-C6554B14F280}"/>
            </c:ext>
          </c:extLst>
        </c:ser>
        <c:ser>
          <c:idx val="4"/>
          <c:order val="4"/>
          <c:tx>
            <c:strRef>
              <c:f>Sheet1!$O$5</c:f>
              <c:strCache>
                <c:ptCount val="1"/>
                <c:pt idx="0">
                  <c:v>Recall Negatif</c:v>
                </c:pt>
              </c:strCache>
            </c:strRef>
          </c:tx>
          <c:spPr>
            <a:solidFill>
              <a:schemeClr val="accent5"/>
            </a:solidFill>
            <a:ln>
              <a:noFill/>
            </a:ln>
            <a:effectLst/>
          </c:spPr>
          <c:invertIfNegative val="0"/>
          <c:cat>
            <c:numRef>
              <c:f>Sheet1!$J$6:$J$14</c:f>
              <c:numCache>
                <c:formatCode>General</c:formatCode>
                <c:ptCount val="9"/>
                <c:pt idx="0">
                  <c:v>1</c:v>
                </c:pt>
                <c:pt idx="1">
                  <c:v>2</c:v>
                </c:pt>
                <c:pt idx="2">
                  <c:v>3</c:v>
                </c:pt>
                <c:pt idx="3">
                  <c:v>4</c:v>
                </c:pt>
                <c:pt idx="4">
                  <c:v>5</c:v>
                </c:pt>
                <c:pt idx="5">
                  <c:v>6</c:v>
                </c:pt>
                <c:pt idx="6">
                  <c:v>7</c:v>
                </c:pt>
                <c:pt idx="7">
                  <c:v>8</c:v>
                </c:pt>
                <c:pt idx="8">
                  <c:v>9</c:v>
                </c:pt>
              </c:numCache>
            </c:numRef>
          </c:cat>
          <c:val>
            <c:numRef>
              <c:f>Sheet1!$O$6:$O$14</c:f>
              <c:numCache>
                <c:formatCode>General</c:formatCode>
                <c:ptCount val="9"/>
                <c:pt idx="0">
                  <c:v>64</c:v>
                </c:pt>
                <c:pt idx="1">
                  <c:v>74</c:v>
                </c:pt>
                <c:pt idx="2">
                  <c:v>84</c:v>
                </c:pt>
                <c:pt idx="3">
                  <c:v>77</c:v>
                </c:pt>
                <c:pt idx="4">
                  <c:v>68</c:v>
                </c:pt>
                <c:pt idx="5">
                  <c:v>76</c:v>
                </c:pt>
                <c:pt idx="6">
                  <c:v>67</c:v>
                </c:pt>
                <c:pt idx="7">
                  <c:v>65</c:v>
                </c:pt>
                <c:pt idx="8">
                  <c:v>69</c:v>
                </c:pt>
              </c:numCache>
            </c:numRef>
          </c:val>
          <c:extLst>
            <c:ext xmlns:c16="http://schemas.microsoft.com/office/drawing/2014/chart" uri="{C3380CC4-5D6E-409C-BE32-E72D297353CC}">
              <c16:uniqueId val="{00000004-21A9-4902-A584-C6554B14F280}"/>
            </c:ext>
          </c:extLst>
        </c:ser>
        <c:ser>
          <c:idx val="5"/>
          <c:order val="5"/>
          <c:tx>
            <c:strRef>
              <c:f>Sheet1!$P$5</c:f>
              <c:strCache>
                <c:ptCount val="1"/>
                <c:pt idx="0">
                  <c:v>Recall Positif</c:v>
                </c:pt>
              </c:strCache>
            </c:strRef>
          </c:tx>
          <c:spPr>
            <a:solidFill>
              <a:schemeClr val="accent6"/>
            </a:solidFill>
            <a:ln>
              <a:noFill/>
            </a:ln>
            <a:effectLst/>
          </c:spPr>
          <c:invertIfNegative val="0"/>
          <c:cat>
            <c:numRef>
              <c:f>Sheet1!$J$6:$J$14</c:f>
              <c:numCache>
                <c:formatCode>General</c:formatCode>
                <c:ptCount val="9"/>
                <c:pt idx="0">
                  <c:v>1</c:v>
                </c:pt>
                <c:pt idx="1">
                  <c:v>2</c:v>
                </c:pt>
                <c:pt idx="2">
                  <c:v>3</c:v>
                </c:pt>
                <c:pt idx="3">
                  <c:v>4</c:v>
                </c:pt>
                <c:pt idx="4">
                  <c:v>5</c:v>
                </c:pt>
                <c:pt idx="5">
                  <c:v>6</c:v>
                </c:pt>
                <c:pt idx="6">
                  <c:v>7</c:v>
                </c:pt>
                <c:pt idx="7">
                  <c:v>8</c:v>
                </c:pt>
                <c:pt idx="8">
                  <c:v>9</c:v>
                </c:pt>
              </c:numCache>
            </c:numRef>
          </c:cat>
          <c:val>
            <c:numRef>
              <c:f>Sheet1!$P$6:$P$14</c:f>
              <c:numCache>
                <c:formatCode>General</c:formatCode>
                <c:ptCount val="9"/>
                <c:pt idx="0">
                  <c:v>71</c:v>
                </c:pt>
                <c:pt idx="1">
                  <c:v>71</c:v>
                </c:pt>
                <c:pt idx="2">
                  <c:v>61</c:v>
                </c:pt>
                <c:pt idx="3">
                  <c:v>67</c:v>
                </c:pt>
                <c:pt idx="4">
                  <c:v>61</c:v>
                </c:pt>
                <c:pt idx="5">
                  <c:v>63</c:v>
                </c:pt>
                <c:pt idx="6">
                  <c:v>62</c:v>
                </c:pt>
                <c:pt idx="7">
                  <c:v>65</c:v>
                </c:pt>
                <c:pt idx="8">
                  <c:v>65</c:v>
                </c:pt>
              </c:numCache>
            </c:numRef>
          </c:val>
          <c:extLst>
            <c:ext xmlns:c16="http://schemas.microsoft.com/office/drawing/2014/chart" uri="{C3380CC4-5D6E-409C-BE32-E72D297353CC}">
              <c16:uniqueId val="{00000005-21A9-4902-A584-C6554B14F280}"/>
            </c:ext>
          </c:extLst>
        </c:ser>
        <c:ser>
          <c:idx val="6"/>
          <c:order val="6"/>
          <c:tx>
            <c:strRef>
              <c:f>Sheet1!$Q$5</c:f>
              <c:strCache>
                <c:ptCount val="1"/>
                <c:pt idx="0">
                  <c:v>F1-Score Negatif</c:v>
                </c:pt>
              </c:strCache>
            </c:strRef>
          </c:tx>
          <c:spPr>
            <a:solidFill>
              <a:schemeClr val="accent1">
                <a:lumMod val="60000"/>
              </a:schemeClr>
            </a:solidFill>
            <a:ln>
              <a:noFill/>
            </a:ln>
            <a:effectLst/>
          </c:spPr>
          <c:invertIfNegative val="0"/>
          <c:cat>
            <c:numRef>
              <c:f>Sheet1!$J$6:$J$14</c:f>
              <c:numCache>
                <c:formatCode>General</c:formatCode>
                <c:ptCount val="9"/>
                <c:pt idx="0">
                  <c:v>1</c:v>
                </c:pt>
                <c:pt idx="1">
                  <c:v>2</c:v>
                </c:pt>
                <c:pt idx="2">
                  <c:v>3</c:v>
                </c:pt>
                <c:pt idx="3">
                  <c:v>4</c:v>
                </c:pt>
                <c:pt idx="4">
                  <c:v>5</c:v>
                </c:pt>
                <c:pt idx="5">
                  <c:v>6</c:v>
                </c:pt>
                <c:pt idx="6">
                  <c:v>7</c:v>
                </c:pt>
                <c:pt idx="7">
                  <c:v>8</c:v>
                </c:pt>
                <c:pt idx="8">
                  <c:v>9</c:v>
                </c:pt>
              </c:numCache>
            </c:numRef>
          </c:cat>
          <c:val>
            <c:numRef>
              <c:f>Sheet1!$Q$6:$Q$14</c:f>
              <c:numCache>
                <c:formatCode>General</c:formatCode>
                <c:ptCount val="9"/>
                <c:pt idx="0">
                  <c:v>72</c:v>
                </c:pt>
                <c:pt idx="1">
                  <c:v>78</c:v>
                </c:pt>
                <c:pt idx="2">
                  <c:v>76</c:v>
                </c:pt>
                <c:pt idx="3">
                  <c:v>72</c:v>
                </c:pt>
                <c:pt idx="4">
                  <c:v>63</c:v>
                </c:pt>
                <c:pt idx="5">
                  <c:v>68</c:v>
                </c:pt>
                <c:pt idx="6">
                  <c:v>62</c:v>
                </c:pt>
                <c:pt idx="7">
                  <c:v>63</c:v>
                </c:pt>
                <c:pt idx="8">
                  <c:v>67</c:v>
                </c:pt>
              </c:numCache>
            </c:numRef>
          </c:val>
          <c:extLst>
            <c:ext xmlns:c16="http://schemas.microsoft.com/office/drawing/2014/chart" uri="{C3380CC4-5D6E-409C-BE32-E72D297353CC}">
              <c16:uniqueId val="{00000006-21A9-4902-A584-C6554B14F280}"/>
            </c:ext>
          </c:extLst>
        </c:ser>
        <c:ser>
          <c:idx val="7"/>
          <c:order val="7"/>
          <c:tx>
            <c:strRef>
              <c:f>Sheet1!$R$5</c:f>
              <c:strCache>
                <c:ptCount val="1"/>
                <c:pt idx="0">
                  <c:v>F1-Score Positif</c:v>
                </c:pt>
              </c:strCache>
            </c:strRef>
          </c:tx>
          <c:spPr>
            <a:solidFill>
              <a:schemeClr val="accent2">
                <a:lumMod val="60000"/>
              </a:schemeClr>
            </a:solidFill>
            <a:ln>
              <a:noFill/>
            </a:ln>
            <a:effectLst/>
          </c:spPr>
          <c:invertIfNegative val="0"/>
          <c:cat>
            <c:numRef>
              <c:f>Sheet1!$J$6:$J$14</c:f>
              <c:numCache>
                <c:formatCode>General</c:formatCode>
                <c:ptCount val="9"/>
                <c:pt idx="0">
                  <c:v>1</c:v>
                </c:pt>
                <c:pt idx="1">
                  <c:v>2</c:v>
                </c:pt>
                <c:pt idx="2">
                  <c:v>3</c:v>
                </c:pt>
                <c:pt idx="3">
                  <c:v>4</c:v>
                </c:pt>
                <c:pt idx="4">
                  <c:v>5</c:v>
                </c:pt>
                <c:pt idx="5">
                  <c:v>6</c:v>
                </c:pt>
                <c:pt idx="6">
                  <c:v>7</c:v>
                </c:pt>
                <c:pt idx="7">
                  <c:v>8</c:v>
                </c:pt>
                <c:pt idx="8">
                  <c:v>9</c:v>
                </c:pt>
              </c:numCache>
            </c:numRef>
          </c:cat>
          <c:val>
            <c:numRef>
              <c:f>Sheet1!$R$6:$R$14</c:f>
              <c:numCache>
                <c:formatCode>General</c:formatCode>
                <c:ptCount val="9"/>
                <c:pt idx="0">
                  <c:v>58</c:v>
                </c:pt>
                <c:pt idx="1">
                  <c:v>67</c:v>
                </c:pt>
                <c:pt idx="2">
                  <c:v>68</c:v>
                </c:pt>
                <c:pt idx="3">
                  <c:v>72</c:v>
                </c:pt>
                <c:pt idx="4">
                  <c:v>66</c:v>
                </c:pt>
                <c:pt idx="5">
                  <c:v>69</c:v>
                </c:pt>
                <c:pt idx="6">
                  <c:v>67</c:v>
                </c:pt>
                <c:pt idx="7">
                  <c:v>67</c:v>
                </c:pt>
                <c:pt idx="8">
                  <c:v>67</c:v>
                </c:pt>
              </c:numCache>
            </c:numRef>
          </c:val>
          <c:extLst>
            <c:ext xmlns:c16="http://schemas.microsoft.com/office/drawing/2014/chart" uri="{C3380CC4-5D6E-409C-BE32-E72D297353CC}">
              <c16:uniqueId val="{00000007-21A9-4902-A584-C6554B14F280}"/>
            </c:ext>
          </c:extLst>
        </c:ser>
        <c:dLbls>
          <c:showLegendKey val="0"/>
          <c:showVal val="0"/>
          <c:showCatName val="0"/>
          <c:showSerName val="0"/>
          <c:showPercent val="0"/>
          <c:showBubbleSize val="0"/>
        </c:dLbls>
        <c:gapWidth val="219"/>
        <c:overlap val="-27"/>
        <c:axId val="936022464"/>
        <c:axId val="936021632"/>
      </c:barChart>
      <c:catAx>
        <c:axId val="9360224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36021632"/>
        <c:crosses val="autoZero"/>
        <c:auto val="1"/>
        <c:lblAlgn val="ctr"/>
        <c:lblOffset val="100"/>
        <c:noMultiLvlLbl val="0"/>
      </c:catAx>
      <c:valAx>
        <c:axId val="9360216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3602246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d-ID"/>
              <a:t>Pengaruh Terhadap Kernel Polynomial</a:t>
            </a:r>
            <a:endParaRPr lang="en-GB"/>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Sheet1!$K$17</c:f>
              <c:strCache>
                <c:ptCount val="1"/>
                <c:pt idx="0">
                  <c:v>Rasio</c:v>
                </c:pt>
              </c:strCache>
            </c:strRef>
          </c:tx>
          <c:spPr>
            <a:solidFill>
              <a:schemeClr val="accent1"/>
            </a:solidFill>
            <a:ln>
              <a:noFill/>
            </a:ln>
            <a:effectLst/>
          </c:spPr>
          <c:invertIfNegative val="0"/>
          <c:cat>
            <c:numRef>
              <c:f>Sheet1!$J$18:$J$26</c:f>
              <c:numCache>
                <c:formatCode>General</c:formatCode>
                <c:ptCount val="9"/>
                <c:pt idx="0">
                  <c:v>1</c:v>
                </c:pt>
                <c:pt idx="1">
                  <c:v>2</c:v>
                </c:pt>
                <c:pt idx="2">
                  <c:v>3</c:v>
                </c:pt>
                <c:pt idx="3">
                  <c:v>4</c:v>
                </c:pt>
                <c:pt idx="4">
                  <c:v>5</c:v>
                </c:pt>
                <c:pt idx="5">
                  <c:v>6</c:v>
                </c:pt>
                <c:pt idx="6">
                  <c:v>7</c:v>
                </c:pt>
                <c:pt idx="7">
                  <c:v>8</c:v>
                </c:pt>
                <c:pt idx="8">
                  <c:v>9</c:v>
                </c:pt>
              </c:numCache>
            </c:numRef>
          </c:cat>
          <c:val>
            <c:numRef>
              <c:f>Sheet1!$K$18:$K$26</c:f>
              <c:numCache>
                <c:formatCode>General</c:formatCode>
                <c:ptCount val="9"/>
                <c:pt idx="0">
                  <c:v>50</c:v>
                </c:pt>
                <c:pt idx="1">
                  <c:v>67</c:v>
                </c:pt>
                <c:pt idx="2">
                  <c:v>75</c:v>
                </c:pt>
                <c:pt idx="3">
                  <c:v>80</c:v>
                </c:pt>
                <c:pt idx="4">
                  <c:v>83</c:v>
                </c:pt>
                <c:pt idx="5">
                  <c:v>85</c:v>
                </c:pt>
                <c:pt idx="6">
                  <c:v>87</c:v>
                </c:pt>
                <c:pt idx="7">
                  <c:v>90</c:v>
                </c:pt>
                <c:pt idx="8">
                  <c:v>91</c:v>
                </c:pt>
              </c:numCache>
            </c:numRef>
          </c:val>
          <c:extLst>
            <c:ext xmlns:c16="http://schemas.microsoft.com/office/drawing/2014/chart" uri="{C3380CC4-5D6E-409C-BE32-E72D297353CC}">
              <c16:uniqueId val="{00000000-0E05-4B7E-8C26-47D0CD899A96}"/>
            </c:ext>
          </c:extLst>
        </c:ser>
        <c:ser>
          <c:idx val="1"/>
          <c:order val="1"/>
          <c:tx>
            <c:strRef>
              <c:f>Sheet1!$L$17</c:f>
              <c:strCache>
                <c:ptCount val="1"/>
                <c:pt idx="0">
                  <c:v>Akurasi</c:v>
                </c:pt>
              </c:strCache>
            </c:strRef>
          </c:tx>
          <c:spPr>
            <a:solidFill>
              <a:schemeClr val="accent2"/>
            </a:solidFill>
            <a:ln>
              <a:noFill/>
            </a:ln>
            <a:effectLst/>
          </c:spPr>
          <c:invertIfNegative val="0"/>
          <c:cat>
            <c:numRef>
              <c:f>Sheet1!$J$18:$J$26</c:f>
              <c:numCache>
                <c:formatCode>General</c:formatCode>
                <c:ptCount val="9"/>
                <c:pt idx="0">
                  <c:v>1</c:v>
                </c:pt>
                <c:pt idx="1">
                  <c:v>2</c:v>
                </c:pt>
                <c:pt idx="2">
                  <c:v>3</c:v>
                </c:pt>
                <c:pt idx="3">
                  <c:v>4</c:v>
                </c:pt>
                <c:pt idx="4">
                  <c:v>5</c:v>
                </c:pt>
                <c:pt idx="5">
                  <c:v>6</c:v>
                </c:pt>
                <c:pt idx="6">
                  <c:v>7</c:v>
                </c:pt>
                <c:pt idx="7">
                  <c:v>8</c:v>
                </c:pt>
                <c:pt idx="8">
                  <c:v>9</c:v>
                </c:pt>
              </c:numCache>
            </c:numRef>
          </c:cat>
          <c:val>
            <c:numRef>
              <c:f>Sheet1!$L$18:$L$26</c:f>
              <c:numCache>
                <c:formatCode>General</c:formatCode>
                <c:ptCount val="9"/>
                <c:pt idx="0">
                  <c:v>33.1</c:v>
                </c:pt>
                <c:pt idx="1">
                  <c:v>62.5</c:v>
                </c:pt>
                <c:pt idx="2">
                  <c:v>51.1</c:v>
                </c:pt>
                <c:pt idx="3">
                  <c:v>46.2</c:v>
                </c:pt>
                <c:pt idx="4">
                  <c:v>44.6</c:v>
                </c:pt>
                <c:pt idx="5">
                  <c:v>43.75</c:v>
                </c:pt>
                <c:pt idx="6">
                  <c:v>42.8</c:v>
                </c:pt>
                <c:pt idx="7">
                  <c:v>45.9</c:v>
                </c:pt>
                <c:pt idx="8">
                  <c:v>48.4</c:v>
                </c:pt>
              </c:numCache>
            </c:numRef>
          </c:val>
          <c:extLst>
            <c:ext xmlns:c16="http://schemas.microsoft.com/office/drawing/2014/chart" uri="{C3380CC4-5D6E-409C-BE32-E72D297353CC}">
              <c16:uniqueId val="{00000001-0E05-4B7E-8C26-47D0CD899A96}"/>
            </c:ext>
          </c:extLst>
        </c:ser>
        <c:ser>
          <c:idx val="2"/>
          <c:order val="2"/>
          <c:tx>
            <c:strRef>
              <c:f>Sheet1!$M$17</c:f>
              <c:strCache>
                <c:ptCount val="1"/>
                <c:pt idx="0">
                  <c:v>Presisi Negatif</c:v>
                </c:pt>
              </c:strCache>
            </c:strRef>
          </c:tx>
          <c:spPr>
            <a:solidFill>
              <a:schemeClr val="accent3"/>
            </a:solidFill>
            <a:ln>
              <a:noFill/>
            </a:ln>
            <a:effectLst/>
          </c:spPr>
          <c:invertIfNegative val="0"/>
          <c:cat>
            <c:numRef>
              <c:f>Sheet1!$J$18:$J$26</c:f>
              <c:numCache>
                <c:formatCode>General</c:formatCode>
                <c:ptCount val="9"/>
                <c:pt idx="0">
                  <c:v>1</c:v>
                </c:pt>
                <c:pt idx="1">
                  <c:v>2</c:v>
                </c:pt>
                <c:pt idx="2">
                  <c:v>3</c:v>
                </c:pt>
                <c:pt idx="3">
                  <c:v>4</c:v>
                </c:pt>
                <c:pt idx="4">
                  <c:v>5</c:v>
                </c:pt>
                <c:pt idx="5">
                  <c:v>6</c:v>
                </c:pt>
                <c:pt idx="6">
                  <c:v>7</c:v>
                </c:pt>
                <c:pt idx="7">
                  <c:v>8</c:v>
                </c:pt>
                <c:pt idx="8">
                  <c:v>9</c:v>
                </c:pt>
              </c:numCache>
            </c:numRef>
          </c:cat>
          <c:val>
            <c:numRef>
              <c:f>Sheet1!$M$18:$M$26</c:f>
              <c:numCache>
                <c:formatCode>General</c:formatCode>
                <c:ptCount val="9"/>
                <c:pt idx="0">
                  <c:v>0</c:v>
                </c:pt>
                <c:pt idx="1">
                  <c:v>62</c:v>
                </c:pt>
                <c:pt idx="2">
                  <c:v>51</c:v>
                </c:pt>
                <c:pt idx="3">
                  <c:v>46</c:v>
                </c:pt>
                <c:pt idx="4">
                  <c:v>45</c:v>
                </c:pt>
                <c:pt idx="5">
                  <c:v>44</c:v>
                </c:pt>
                <c:pt idx="6">
                  <c:v>43</c:v>
                </c:pt>
                <c:pt idx="7">
                  <c:v>46</c:v>
                </c:pt>
                <c:pt idx="8">
                  <c:v>48</c:v>
                </c:pt>
              </c:numCache>
            </c:numRef>
          </c:val>
          <c:extLst>
            <c:ext xmlns:c16="http://schemas.microsoft.com/office/drawing/2014/chart" uri="{C3380CC4-5D6E-409C-BE32-E72D297353CC}">
              <c16:uniqueId val="{00000002-0E05-4B7E-8C26-47D0CD899A96}"/>
            </c:ext>
          </c:extLst>
        </c:ser>
        <c:ser>
          <c:idx val="3"/>
          <c:order val="3"/>
          <c:tx>
            <c:strRef>
              <c:f>Sheet1!$N$17</c:f>
              <c:strCache>
                <c:ptCount val="1"/>
                <c:pt idx="0">
                  <c:v>Presisi Positif</c:v>
                </c:pt>
              </c:strCache>
            </c:strRef>
          </c:tx>
          <c:spPr>
            <a:solidFill>
              <a:schemeClr val="accent4"/>
            </a:solidFill>
            <a:ln>
              <a:noFill/>
            </a:ln>
            <a:effectLst/>
          </c:spPr>
          <c:invertIfNegative val="0"/>
          <c:cat>
            <c:numRef>
              <c:f>Sheet1!$J$18:$J$26</c:f>
              <c:numCache>
                <c:formatCode>General</c:formatCode>
                <c:ptCount val="9"/>
                <c:pt idx="0">
                  <c:v>1</c:v>
                </c:pt>
                <c:pt idx="1">
                  <c:v>2</c:v>
                </c:pt>
                <c:pt idx="2">
                  <c:v>3</c:v>
                </c:pt>
                <c:pt idx="3">
                  <c:v>4</c:v>
                </c:pt>
                <c:pt idx="4">
                  <c:v>5</c:v>
                </c:pt>
                <c:pt idx="5">
                  <c:v>6</c:v>
                </c:pt>
                <c:pt idx="6">
                  <c:v>7</c:v>
                </c:pt>
                <c:pt idx="7">
                  <c:v>8</c:v>
                </c:pt>
                <c:pt idx="8">
                  <c:v>9</c:v>
                </c:pt>
              </c:numCache>
            </c:numRef>
          </c:cat>
          <c:val>
            <c:numRef>
              <c:f>Sheet1!$N$18:$N$26</c:f>
              <c:numCache>
                <c:formatCode>General</c:formatCode>
                <c:ptCount val="9"/>
                <c:pt idx="0">
                  <c:v>33</c:v>
                </c:pt>
                <c:pt idx="1">
                  <c:v>0</c:v>
                </c:pt>
                <c:pt idx="2">
                  <c:v>0</c:v>
                </c:pt>
                <c:pt idx="3">
                  <c:v>0</c:v>
                </c:pt>
                <c:pt idx="4">
                  <c:v>0</c:v>
                </c:pt>
                <c:pt idx="5">
                  <c:v>0</c:v>
                </c:pt>
                <c:pt idx="6">
                  <c:v>0</c:v>
                </c:pt>
                <c:pt idx="7">
                  <c:v>0</c:v>
                </c:pt>
                <c:pt idx="8">
                  <c:v>0</c:v>
                </c:pt>
              </c:numCache>
            </c:numRef>
          </c:val>
          <c:extLst>
            <c:ext xmlns:c16="http://schemas.microsoft.com/office/drawing/2014/chart" uri="{C3380CC4-5D6E-409C-BE32-E72D297353CC}">
              <c16:uniqueId val="{00000003-0E05-4B7E-8C26-47D0CD899A96}"/>
            </c:ext>
          </c:extLst>
        </c:ser>
        <c:ser>
          <c:idx val="4"/>
          <c:order val="4"/>
          <c:tx>
            <c:strRef>
              <c:f>Sheet1!$O$17</c:f>
              <c:strCache>
                <c:ptCount val="1"/>
                <c:pt idx="0">
                  <c:v>Recall Negatif</c:v>
                </c:pt>
              </c:strCache>
            </c:strRef>
          </c:tx>
          <c:spPr>
            <a:solidFill>
              <a:schemeClr val="accent5"/>
            </a:solidFill>
            <a:ln>
              <a:noFill/>
            </a:ln>
            <a:effectLst/>
          </c:spPr>
          <c:invertIfNegative val="0"/>
          <c:cat>
            <c:numRef>
              <c:f>Sheet1!$J$18:$J$26</c:f>
              <c:numCache>
                <c:formatCode>General</c:formatCode>
                <c:ptCount val="9"/>
                <c:pt idx="0">
                  <c:v>1</c:v>
                </c:pt>
                <c:pt idx="1">
                  <c:v>2</c:v>
                </c:pt>
                <c:pt idx="2">
                  <c:v>3</c:v>
                </c:pt>
                <c:pt idx="3">
                  <c:v>4</c:v>
                </c:pt>
                <c:pt idx="4">
                  <c:v>5</c:v>
                </c:pt>
                <c:pt idx="5">
                  <c:v>6</c:v>
                </c:pt>
                <c:pt idx="6">
                  <c:v>7</c:v>
                </c:pt>
                <c:pt idx="7">
                  <c:v>8</c:v>
                </c:pt>
                <c:pt idx="8">
                  <c:v>9</c:v>
                </c:pt>
              </c:numCache>
            </c:numRef>
          </c:cat>
          <c:val>
            <c:numRef>
              <c:f>Sheet1!$O$18:$O$26</c:f>
              <c:numCache>
                <c:formatCode>General</c:formatCode>
                <c:ptCount val="9"/>
                <c:pt idx="0">
                  <c:v>0</c:v>
                </c:pt>
                <c:pt idx="1">
                  <c:v>100</c:v>
                </c:pt>
                <c:pt idx="2">
                  <c:v>100</c:v>
                </c:pt>
                <c:pt idx="3">
                  <c:v>100</c:v>
                </c:pt>
                <c:pt idx="4">
                  <c:v>100</c:v>
                </c:pt>
                <c:pt idx="5">
                  <c:v>100</c:v>
                </c:pt>
                <c:pt idx="6">
                  <c:v>100</c:v>
                </c:pt>
                <c:pt idx="7">
                  <c:v>100</c:v>
                </c:pt>
                <c:pt idx="8">
                  <c:v>100</c:v>
                </c:pt>
              </c:numCache>
            </c:numRef>
          </c:val>
          <c:extLst>
            <c:ext xmlns:c16="http://schemas.microsoft.com/office/drawing/2014/chart" uri="{C3380CC4-5D6E-409C-BE32-E72D297353CC}">
              <c16:uniqueId val="{00000004-0E05-4B7E-8C26-47D0CD899A96}"/>
            </c:ext>
          </c:extLst>
        </c:ser>
        <c:ser>
          <c:idx val="5"/>
          <c:order val="5"/>
          <c:tx>
            <c:strRef>
              <c:f>Sheet1!$P$17</c:f>
              <c:strCache>
                <c:ptCount val="1"/>
                <c:pt idx="0">
                  <c:v>Recall Positif</c:v>
                </c:pt>
              </c:strCache>
            </c:strRef>
          </c:tx>
          <c:spPr>
            <a:solidFill>
              <a:schemeClr val="accent6"/>
            </a:solidFill>
            <a:ln>
              <a:noFill/>
            </a:ln>
            <a:effectLst/>
          </c:spPr>
          <c:invertIfNegative val="0"/>
          <c:cat>
            <c:numRef>
              <c:f>Sheet1!$J$18:$J$26</c:f>
              <c:numCache>
                <c:formatCode>General</c:formatCode>
                <c:ptCount val="9"/>
                <c:pt idx="0">
                  <c:v>1</c:v>
                </c:pt>
                <c:pt idx="1">
                  <c:v>2</c:v>
                </c:pt>
                <c:pt idx="2">
                  <c:v>3</c:v>
                </c:pt>
                <c:pt idx="3">
                  <c:v>4</c:v>
                </c:pt>
                <c:pt idx="4">
                  <c:v>5</c:v>
                </c:pt>
                <c:pt idx="5">
                  <c:v>6</c:v>
                </c:pt>
                <c:pt idx="6">
                  <c:v>7</c:v>
                </c:pt>
                <c:pt idx="7">
                  <c:v>8</c:v>
                </c:pt>
                <c:pt idx="8">
                  <c:v>9</c:v>
                </c:pt>
              </c:numCache>
            </c:numRef>
          </c:cat>
          <c:val>
            <c:numRef>
              <c:f>Sheet1!$P$18:$P$26</c:f>
              <c:numCache>
                <c:formatCode>General</c:formatCode>
                <c:ptCount val="9"/>
                <c:pt idx="0">
                  <c:v>100</c:v>
                </c:pt>
                <c:pt idx="1">
                  <c:v>0</c:v>
                </c:pt>
                <c:pt idx="2">
                  <c:v>0</c:v>
                </c:pt>
                <c:pt idx="3">
                  <c:v>0</c:v>
                </c:pt>
                <c:pt idx="4">
                  <c:v>0</c:v>
                </c:pt>
                <c:pt idx="5">
                  <c:v>0</c:v>
                </c:pt>
                <c:pt idx="6">
                  <c:v>0</c:v>
                </c:pt>
                <c:pt idx="7">
                  <c:v>0</c:v>
                </c:pt>
                <c:pt idx="8">
                  <c:v>0</c:v>
                </c:pt>
              </c:numCache>
            </c:numRef>
          </c:val>
          <c:extLst>
            <c:ext xmlns:c16="http://schemas.microsoft.com/office/drawing/2014/chart" uri="{C3380CC4-5D6E-409C-BE32-E72D297353CC}">
              <c16:uniqueId val="{00000005-0E05-4B7E-8C26-47D0CD899A96}"/>
            </c:ext>
          </c:extLst>
        </c:ser>
        <c:ser>
          <c:idx val="6"/>
          <c:order val="6"/>
          <c:tx>
            <c:strRef>
              <c:f>Sheet1!$Q$17</c:f>
              <c:strCache>
                <c:ptCount val="1"/>
                <c:pt idx="0">
                  <c:v>F1-Score Negatif</c:v>
                </c:pt>
              </c:strCache>
            </c:strRef>
          </c:tx>
          <c:spPr>
            <a:solidFill>
              <a:schemeClr val="accent1">
                <a:lumMod val="60000"/>
              </a:schemeClr>
            </a:solidFill>
            <a:ln>
              <a:noFill/>
            </a:ln>
            <a:effectLst/>
          </c:spPr>
          <c:invertIfNegative val="0"/>
          <c:cat>
            <c:numRef>
              <c:f>Sheet1!$J$18:$J$26</c:f>
              <c:numCache>
                <c:formatCode>General</c:formatCode>
                <c:ptCount val="9"/>
                <c:pt idx="0">
                  <c:v>1</c:v>
                </c:pt>
                <c:pt idx="1">
                  <c:v>2</c:v>
                </c:pt>
                <c:pt idx="2">
                  <c:v>3</c:v>
                </c:pt>
                <c:pt idx="3">
                  <c:v>4</c:v>
                </c:pt>
                <c:pt idx="4">
                  <c:v>5</c:v>
                </c:pt>
                <c:pt idx="5">
                  <c:v>6</c:v>
                </c:pt>
                <c:pt idx="6">
                  <c:v>7</c:v>
                </c:pt>
                <c:pt idx="7">
                  <c:v>8</c:v>
                </c:pt>
                <c:pt idx="8">
                  <c:v>9</c:v>
                </c:pt>
              </c:numCache>
            </c:numRef>
          </c:cat>
          <c:val>
            <c:numRef>
              <c:f>Sheet1!$Q$18:$Q$26</c:f>
              <c:numCache>
                <c:formatCode>General</c:formatCode>
                <c:ptCount val="9"/>
                <c:pt idx="0">
                  <c:v>0</c:v>
                </c:pt>
                <c:pt idx="1">
                  <c:v>77</c:v>
                </c:pt>
                <c:pt idx="2">
                  <c:v>68</c:v>
                </c:pt>
                <c:pt idx="3">
                  <c:v>63</c:v>
                </c:pt>
                <c:pt idx="4">
                  <c:v>62</c:v>
                </c:pt>
                <c:pt idx="5">
                  <c:v>61</c:v>
                </c:pt>
                <c:pt idx="6">
                  <c:v>60</c:v>
                </c:pt>
                <c:pt idx="7">
                  <c:v>63</c:v>
                </c:pt>
                <c:pt idx="8">
                  <c:v>65</c:v>
                </c:pt>
              </c:numCache>
            </c:numRef>
          </c:val>
          <c:extLst>
            <c:ext xmlns:c16="http://schemas.microsoft.com/office/drawing/2014/chart" uri="{C3380CC4-5D6E-409C-BE32-E72D297353CC}">
              <c16:uniqueId val="{00000006-0E05-4B7E-8C26-47D0CD899A96}"/>
            </c:ext>
          </c:extLst>
        </c:ser>
        <c:ser>
          <c:idx val="7"/>
          <c:order val="7"/>
          <c:tx>
            <c:strRef>
              <c:f>Sheet1!$R$17</c:f>
              <c:strCache>
                <c:ptCount val="1"/>
                <c:pt idx="0">
                  <c:v>F1-Score Positif</c:v>
                </c:pt>
              </c:strCache>
            </c:strRef>
          </c:tx>
          <c:spPr>
            <a:solidFill>
              <a:schemeClr val="accent2">
                <a:lumMod val="60000"/>
              </a:schemeClr>
            </a:solidFill>
            <a:ln>
              <a:noFill/>
            </a:ln>
            <a:effectLst/>
          </c:spPr>
          <c:invertIfNegative val="0"/>
          <c:cat>
            <c:numRef>
              <c:f>Sheet1!$J$18:$J$26</c:f>
              <c:numCache>
                <c:formatCode>General</c:formatCode>
                <c:ptCount val="9"/>
                <c:pt idx="0">
                  <c:v>1</c:v>
                </c:pt>
                <c:pt idx="1">
                  <c:v>2</c:v>
                </c:pt>
                <c:pt idx="2">
                  <c:v>3</c:v>
                </c:pt>
                <c:pt idx="3">
                  <c:v>4</c:v>
                </c:pt>
                <c:pt idx="4">
                  <c:v>5</c:v>
                </c:pt>
                <c:pt idx="5">
                  <c:v>6</c:v>
                </c:pt>
                <c:pt idx="6">
                  <c:v>7</c:v>
                </c:pt>
                <c:pt idx="7">
                  <c:v>8</c:v>
                </c:pt>
                <c:pt idx="8">
                  <c:v>9</c:v>
                </c:pt>
              </c:numCache>
            </c:numRef>
          </c:cat>
          <c:val>
            <c:numRef>
              <c:f>Sheet1!$R$18:$R$26</c:f>
              <c:numCache>
                <c:formatCode>General</c:formatCode>
                <c:ptCount val="9"/>
                <c:pt idx="0">
                  <c:v>50</c:v>
                </c:pt>
                <c:pt idx="1">
                  <c:v>0</c:v>
                </c:pt>
                <c:pt idx="2">
                  <c:v>0</c:v>
                </c:pt>
                <c:pt idx="3">
                  <c:v>0</c:v>
                </c:pt>
                <c:pt idx="4">
                  <c:v>0</c:v>
                </c:pt>
                <c:pt idx="5">
                  <c:v>0</c:v>
                </c:pt>
                <c:pt idx="6">
                  <c:v>0</c:v>
                </c:pt>
                <c:pt idx="7">
                  <c:v>0</c:v>
                </c:pt>
                <c:pt idx="8">
                  <c:v>0</c:v>
                </c:pt>
              </c:numCache>
            </c:numRef>
          </c:val>
          <c:extLst>
            <c:ext xmlns:c16="http://schemas.microsoft.com/office/drawing/2014/chart" uri="{C3380CC4-5D6E-409C-BE32-E72D297353CC}">
              <c16:uniqueId val="{00000007-0E05-4B7E-8C26-47D0CD899A96}"/>
            </c:ext>
          </c:extLst>
        </c:ser>
        <c:dLbls>
          <c:showLegendKey val="0"/>
          <c:showVal val="0"/>
          <c:showCatName val="0"/>
          <c:showSerName val="0"/>
          <c:showPercent val="0"/>
          <c:showBubbleSize val="0"/>
        </c:dLbls>
        <c:gapWidth val="219"/>
        <c:overlap val="-27"/>
        <c:axId val="988680992"/>
        <c:axId val="988696800"/>
      </c:barChart>
      <c:catAx>
        <c:axId val="9886809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8696800"/>
        <c:crosses val="autoZero"/>
        <c:auto val="1"/>
        <c:lblAlgn val="ctr"/>
        <c:lblOffset val="100"/>
        <c:noMultiLvlLbl val="0"/>
      </c:catAx>
      <c:valAx>
        <c:axId val="988696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886809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JPG>
</file>

<file path=ppt/media/image14.jpg>
</file>

<file path=ppt/media/image15.jpg>
</file>

<file path=ppt/media/image16.png>
</file>

<file path=ppt/media/image17.jp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61955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714e99c21f_1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714e99c21f_1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35694cd56_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35694cd56_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41a98d525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4004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11522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12200"/>
            <a:ext cx="6041075" cy="5166925"/>
          </a:xfrm>
          <a:custGeom>
            <a:avLst/>
            <a:gdLst/>
            <a:ahLst/>
            <a:cxnLst/>
            <a:rect l="l" t="t" r="r" b="b"/>
            <a:pathLst>
              <a:path w="241643" h="206677" extrusionOk="0">
                <a:moveTo>
                  <a:pt x="126321" y="206677"/>
                </a:moveTo>
                <a:lnTo>
                  <a:pt x="241643" y="0"/>
                </a:lnTo>
                <a:lnTo>
                  <a:pt x="0" y="0"/>
                </a:lnTo>
                <a:lnTo>
                  <a:pt x="0" y="206677"/>
                </a:lnTo>
                <a:close/>
              </a:path>
            </a:pathLst>
          </a:custGeom>
          <a:solidFill>
            <a:schemeClr val="lt1"/>
          </a:solidFill>
          <a:ln>
            <a:noFill/>
          </a:ln>
        </p:spPr>
      </p:sp>
      <p:sp>
        <p:nvSpPr>
          <p:cNvPr id="11" name="Google Shape;11;p2"/>
          <p:cNvSpPr/>
          <p:nvPr/>
        </p:nvSpPr>
        <p:spPr>
          <a:xfrm>
            <a:off x="2518391" y="1589650"/>
            <a:ext cx="3331800" cy="35538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701476" y="0"/>
            <a:ext cx="3331800" cy="3553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ctrTitle"/>
          </p:nvPr>
        </p:nvSpPr>
        <p:spPr>
          <a:xfrm>
            <a:off x="685800" y="696425"/>
            <a:ext cx="4466100" cy="28575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4800"/>
              <a:buNone/>
              <a:defRPr sz="4800"/>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123"/>
        <p:cNvGrpSpPr/>
        <p:nvPr/>
      </p:nvGrpSpPr>
      <p:grpSpPr>
        <a:xfrm>
          <a:off x="0" y="0"/>
          <a:ext cx="0" cy="0"/>
          <a:chOff x="0" y="0"/>
          <a:chExt cx="0" cy="0"/>
        </a:xfrm>
      </p:grpSpPr>
      <p:grpSp>
        <p:nvGrpSpPr>
          <p:cNvPr id="124" name="Google Shape;124;p11"/>
          <p:cNvGrpSpPr/>
          <p:nvPr/>
        </p:nvGrpSpPr>
        <p:grpSpPr>
          <a:xfrm>
            <a:off x="-313699" y="3506500"/>
            <a:ext cx="7500144" cy="1637017"/>
            <a:chOff x="-313699" y="-18375"/>
            <a:chExt cx="7500144" cy="1637017"/>
          </a:xfrm>
        </p:grpSpPr>
        <p:sp>
          <p:nvSpPr>
            <p:cNvPr id="125" name="Google Shape;125;p11"/>
            <p:cNvSpPr/>
            <p:nvPr/>
          </p:nvSpPr>
          <p:spPr>
            <a:xfrm>
              <a:off x="256375" y="848019"/>
              <a:ext cx="6692400" cy="449100"/>
            </a:xfrm>
            <a:prstGeom prst="parallelogram">
              <a:avLst>
                <a:gd name="adj" fmla="val 5499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1"/>
            <p:cNvSpPr/>
            <p:nvPr/>
          </p:nvSpPr>
          <p:spPr>
            <a:xfrm>
              <a:off x="-313699" y="850942"/>
              <a:ext cx="720000" cy="767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1"/>
            <p:cNvSpPr/>
            <p:nvPr/>
          </p:nvSpPr>
          <p:spPr>
            <a:xfrm>
              <a:off x="6680045" y="574471"/>
              <a:ext cx="506400" cy="5400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1"/>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1"/>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6845048" y="1038628"/>
              <a:ext cx="249600" cy="2661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1"/>
          <p:cNvSpPr txBox="1">
            <a:spLocks noGrp="1"/>
          </p:cNvSpPr>
          <p:nvPr>
            <p:ph type="body" idx="1"/>
          </p:nvPr>
        </p:nvSpPr>
        <p:spPr>
          <a:xfrm>
            <a:off x="752475" y="4406300"/>
            <a:ext cx="5840700" cy="393600"/>
          </a:xfrm>
          <a:prstGeom prst="rect">
            <a:avLst/>
          </a:prstGeom>
        </p:spPr>
        <p:txBody>
          <a:bodyPr spcFirstLastPara="1" wrap="square" lIns="0" tIns="0" rIns="0" bIns="0" anchor="t" anchorCtr="0">
            <a:noAutofit/>
          </a:bodyPr>
          <a:lstStyle>
            <a:lvl1pPr marL="457200" lvl="0" indent="-228600" rtl="0">
              <a:spcBef>
                <a:spcPts val="360"/>
              </a:spcBef>
              <a:spcAft>
                <a:spcPts val="0"/>
              </a:spcAft>
              <a:buSzPts val="1600"/>
              <a:buNone/>
              <a:defRPr sz="1600"/>
            </a:lvl1pPr>
          </a:lstStyle>
          <a:p>
            <a:endParaRPr/>
          </a:p>
        </p:txBody>
      </p:sp>
      <p:sp>
        <p:nvSpPr>
          <p:cNvPr id="132" name="Google Shape;132;p11"/>
          <p:cNvSpPr txBox="1">
            <a:spLocks noGrp="1"/>
          </p:cNvSpPr>
          <p:nvPr>
            <p:ph type="sldNum" idx="12"/>
          </p:nvPr>
        </p:nvSpPr>
        <p:spPr>
          <a:xfrm>
            <a:off x="8557525" y="0"/>
            <a:ext cx="4341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 White" type="blank">
  <p:cSld name="BLANK">
    <p:bg>
      <p:bgPr>
        <a:solidFill>
          <a:schemeClr val="lt1"/>
        </a:solidFill>
        <a:effectLst/>
      </p:bgPr>
    </p:bg>
    <p:spTree>
      <p:nvGrpSpPr>
        <p:cNvPr id="1" name="Shape 133"/>
        <p:cNvGrpSpPr/>
        <p:nvPr/>
      </p:nvGrpSpPr>
      <p:grpSpPr>
        <a:xfrm>
          <a:off x="0" y="0"/>
          <a:ext cx="0" cy="0"/>
          <a:chOff x="0" y="0"/>
          <a:chExt cx="0" cy="0"/>
        </a:xfrm>
      </p:grpSpPr>
      <p:sp>
        <p:nvSpPr>
          <p:cNvPr id="134" name="Google Shape;134;p12"/>
          <p:cNvSpPr txBox="1">
            <a:spLocks noGrp="1"/>
          </p:cNvSpPr>
          <p:nvPr>
            <p:ph type="sldNum" idx="12"/>
          </p:nvPr>
        </p:nvSpPr>
        <p:spPr>
          <a:xfrm>
            <a:off x="8557525" y="0"/>
            <a:ext cx="4341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35" name="Google Shape;135;p12"/>
          <p:cNvGrpSpPr/>
          <p:nvPr/>
        </p:nvGrpSpPr>
        <p:grpSpPr>
          <a:xfrm>
            <a:off x="-313691" y="-18375"/>
            <a:ext cx="1367790" cy="1637005"/>
            <a:chOff x="-313691" y="-18375"/>
            <a:chExt cx="1367790" cy="1637005"/>
          </a:xfrm>
        </p:grpSpPr>
        <p:sp>
          <p:nvSpPr>
            <p:cNvPr id="136" name="Google Shape;136;p12"/>
            <p:cNvSpPr/>
            <p:nvPr/>
          </p:nvSpPr>
          <p:spPr>
            <a:xfrm>
              <a:off x="-313691" y="813730"/>
              <a:ext cx="754800" cy="804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2"/>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2"/>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12"/>
          <p:cNvGrpSpPr/>
          <p:nvPr/>
        </p:nvGrpSpPr>
        <p:grpSpPr>
          <a:xfrm>
            <a:off x="7485392" y="1755351"/>
            <a:ext cx="2830800" cy="3388272"/>
            <a:chOff x="7485392" y="1755351"/>
            <a:chExt cx="2830800" cy="3388272"/>
          </a:xfrm>
        </p:grpSpPr>
        <p:sp>
          <p:nvSpPr>
            <p:cNvPr id="140" name="Google Shape;140;p12"/>
            <p:cNvSpPr/>
            <p:nvPr/>
          </p:nvSpPr>
          <p:spPr>
            <a:xfrm>
              <a:off x="8005394" y="2926923"/>
              <a:ext cx="2078100" cy="2216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2"/>
            <p:cNvSpPr/>
            <p:nvPr/>
          </p:nvSpPr>
          <p:spPr>
            <a:xfrm>
              <a:off x="7485392" y="1755351"/>
              <a:ext cx="2830800" cy="30192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ark">
  <p:cSld name="BLANK_1">
    <p:spTree>
      <p:nvGrpSpPr>
        <p:cNvPr id="1" name="Shape 142"/>
        <p:cNvGrpSpPr/>
        <p:nvPr/>
      </p:nvGrpSpPr>
      <p:grpSpPr>
        <a:xfrm>
          <a:off x="0" y="0"/>
          <a:ext cx="0" cy="0"/>
          <a:chOff x="0" y="0"/>
          <a:chExt cx="0" cy="0"/>
        </a:xfrm>
      </p:grpSpPr>
      <p:sp>
        <p:nvSpPr>
          <p:cNvPr id="143" name="Google Shape;143;p13"/>
          <p:cNvSpPr txBox="1">
            <a:spLocks noGrp="1"/>
          </p:cNvSpPr>
          <p:nvPr>
            <p:ph type="sldNum" idx="12"/>
          </p:nvPr>
        </p:nvSpPr>
        <p:spPr>
          <a:xfrm>
            <a:off x="8557525" y="0"/>
            <a:ext cx="434100" cy="393600"/>
          </a:xfrm>
          <a:prstGeom prst="rect">
            <a:avLst/>
          </a:prstGeom>
        </p:spPr>
        <p:txBody>
          <a:bodyPr spcFirstLastPara="1" wrap="square" lIns="0" tIns="0" rIns="0" bIns="0" anchor="ctr"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grpSp>
        <p:nvGrpSpPr>
          <p:cNvPr id="144" name="Google Shape;144;p13"/>
          <p:cNvGrpSpPr/>
          <p:nvPr/>
        </p:nvGrpSpPr>
        <p:grpSpPr>
          <a:xfrm>
            <a:off x="-313691" y="-18375"/>
            <a:ext cx="1367790" cy="1637005"/>
            <a:chOff x="-313691" y="-18375"/>
            <a:chExt cx="1367790" cy="1637005"/>
          </a:xfrm>
        </p:grpSpPr>
        <p:sp>
          <p:nvSpPr>
            <p:cNvPr id="145" name="Google Shape;145;p13"/>
            <p:cNvSpPr/>
            <p:nvPr/>
          </p:nvSpPr>
          <p:spPr>
            <a:xfrm>
              <a:off x="-313691" y="813730"/>
              <a:ext cx="754800" cy="804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3"/>
          <p:cNvGrpSpPr/>
          <p:nvPr/>
        </p:nvGrpSpPr>
        <p:grpSpPr>
          <a:xfrm>
            <a:off x="7485392" y="1755351"/>
            <a:ext cx="2830800" cy="3388272"/>
            <a:chOff x="7485392" y="1755351"/>
            <a:chExt cx="2830800" cy="3388272"/>
          </a:xfrm>
        </p:grpSpPr>
        <p:sp>
          <p:nvSpPr>
            <p:cNvPr id="149" name="Google Shape;149;p13"/>
            <p:cNvSpPr/>
            <p:nvPr/>
          </p:nvSpPr>
          <p:spPr>
            <a:xfrm>
              <a:off x="8005394" y="2926923"/>
              <a:ext cx="2078100" cy="2216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7485392" y="1755351"/>
              <a:ext cx="2830800" cy="30192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p:cSld name="BLANK_1_1">
    <p:bg>
      <p:bgPr>
        <a:solidFill>
          <a:schemeClr val="lt1"/>
        </a:solidFill>
        <a:effectLst/>
      </p:bgPr>
    </p:bg>
    <p:spTree>
      <p:nvGrpSpPr>
        <p:cNvPr id="1" name="Shape 151"/>
        <p:cNvGrpSpPr/>
        <p:nvPr/>
      </p:nvGrpSpPr>
      <p:grpSpPr>
        <a:xfrm>
          <a:off x="0" y="0"/>
          <a:ext cx="0" cy="0"/>
          <a:chOff x="0" y="0"/>
          <a:chExt cx="0" cy="0"/>
        </a:xfrm>
      </p:grpSpPr>
      <p:sp>
        <p:nvSpPr>
          <p:cNvPr id="152" name="Google Shape;152;p14"/>
          <p:cNvSpPr txBox="1">
            <a:spLocks noGrp="1"/>
          </p:cNvSpPr>
          <p:nvPr>
            <p:ph type="sldNum" idx="12"/>
          </p:nvPr>
        </p:nvSpPr>
        <p:spPr>
          <a:xfrm>
            <a:off x="8557525" y="0"/>
            <a:ext cx="4341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grpSp>
        <p:nvGrpSpPr>
          <p:cNvPr id="15" name="Google Shape;15;p3"/>
          <p:cNvGrpSpPr/>
          <p:nvPr/>
        </p:nvGrpSpPr>
        <p:grpSpPr>
          <a:xfrm>
            <a:off x="-847116" y="534075"/>
            <a:ext cx="10543642" cy="3440047"/>
            <a:chOff x="-847116" y="591225"/>
            <a:chExt cx="10543642" cy="3440047"/>
          </a:xfrm>
        </p:grpSpPr>
        <p:sp>
          <p:nvSpPr>
            <p:cNvPr id="16" name="Google Shape;16;p3"/>
            <p:cNvSpPr/>
            <p:nvPr/>
          </p:nvSpPr>
          <p:spPr>
            <a:xfrm>
              <a:off x="278002" y="1752528"/>
              <a:ext cx="7944569" cy="1803781"/>
            </a:xfrm>
            <a:prstGeom prst="parallelogram">
              <a:avLst>
                <a:gd name="adj" fmla="val 5499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847116" y="2227372"/>
              <a:ext cx="1691400" cy="1803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7113129" y="1325881"/>
              <a:ext cx="1691507" cy="1803781"/>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75747" y="1165593"/>
              <a:ext cx="2241448" cy="2390699"/>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384968" y="591225"/>
              <a:ext cx="943237" cy="1006433"/>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7442811" y="2959969"/>
              <a:ext cx="559354" cy="59633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8354027" y="961274"/>
              <a:ext cx="1342500" cy="1431600"/>
            </a:xfrm>
            <a:prstGeom prst="parallelogram">
              <a:avLst>
                <a:gd name="adj" fmla="val 59001"/>
              </a:avLst>
            </a:prstGeom>
            <a:gradFill>
              <a:gsLst>
                <a:gs pos="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3"/>
          <p:cNvSpPr txBox="1">
            <a:spLocks noGrp="1"/>
          </p:cNvSpPr>
          <p:nvPr>
            <p:ph type="ctrTitle"/>
          </p:nvPr>
        </p:nvSpPr>
        <p:spPr>
          <a:xfrm>
            <a:off x="1790700" y="2099613"/>
            <a:ext cx="5562600" cy="5823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24" name="Google Shape;24;p3"/>
          <p:cNvSpPr txBox="1">
            <a:spLocks noGrp="1"/>
          </p:cNvSpPr>
          <p:nvPr>
            <p:ph type="subTitle" idx="1"/>
          </p:nvPr>
        </p:nvSpPr>
        <p:spPr>
          <a:xfrm>
            <a:off x="1790700" y="2778688"/>
            <a:ext cx="5562600" cy="265200"/>
          </a:xfrm>
          <a:prstGeom prst="rect">
            <a:avLst/>
          </a:prstGeom>
        </p:spPr>
        <p:txBody>
          <a:bodyPr spcFirstLastPara="1" wrap="square" lIns="0" tIns="0" rIns="0" bIns="0" anchor="t" anchorCtr="0">
            <a:noAutofit/>
          </a:bodyPr>
          <a:lstStyle>
            <a:lvl1pPr lvl="0" rtl="0">
              <a:spcBef>
                <a:spcPts val="0"/>
              </a:spcBef>
              <a:spcAft>
                <a:spcPts val="0"/>
              </a:spcAft>
              <a:buClr>
                <a:schemeClr val="accent3"/>
              </a:buClr>
              <a:buSzPts val="1800"/>
              <a:buNone/>
              <a:defRPr sz="18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5"/>
        <p:cNvGrpSpPr/>
        <p:nvPr/>
      </p:nvGrpSpPr>
      <p:grpSpPr>
        <a:xfrm>
          <a:off x="0" y="0"/>
          <a:ext cx="0" cy="0"/>
          <a:chOff x="0" y="0"/>
          <a:chExt cx="0" cy="0"/>
        </a:xfrm>
      </p:grpSpPr>
      <p:sp>
        <p:nvSpPr>
          <p:cNvPr id="26" name="Google Shape;26;p4"/>
          <p:cNvSpPr/>
          <p:nvPr/>
        </p:nvSpPr>
        <p:spPr>
          <a:xfrm>
            <a:off x="0" y="-50"/>
            <a:ext cx="9144000" cy="5143500"/>
          </a:xfrm>
          <a:prstGeom prst="parallelogram">
            <a:avLst>
              <a:gd name="adj" fmla="val 5558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body" idx="1"/>
          </p:nvPr>
        </p:nvSpPr>
        <p:spPr>
          <a:xfrm>
            <a:off x="2746950" y="1037200"/>
            <a:ext cx="3650100" cy="3069000"/>
          </a:xfrm>
          <a:prstGeom prst="rect">
            <a:avLst/>
          </a:prstGeom>
        </p:spPr>
        <p:txBody>
          <a:bodyPr spcFirstLastPara="1" wrap="square" lIns="0" tIns="0" rIns="0" bIns="0" anchor="ctr" anchorCtr="0">
            <a:noAutofit/>
          </a:bodyPr>
          <a:lstStyle>
            <a:lvl1pPr marL="457200" lvl="0" indent="-381000" algn="ctr" rtl="0">
              <a:spcBef>
                <a:spcPts val="600"/>
              </a:spcBef>
              <a:spcAft>
                <a:spcPts val="0"/>
              </a:spcAft>
              <a:buClr>
                <a:schemeClr val="dk1"/>
              </a:buClr>
              <a:buSzPts val="2400"/>
              <a:buFont typeface="IBM Plex Sans"/>
              <a:buChar char="▰"/>
              <a:defRPr i="1">
                <a:latin typeface="IBM Plex Sans"/>
                <a:ea typeface="IBM Plex Sans"/>
                <a:cs typeface="IBM Plex Sans"/>
                <a:sym typeface="IBM Plex Sans"/>
              </a:defRPr>
            </a:lvl1pPr>
            <a:lvl2pPr marL="914400" lvl="1" indent="-381000" algn="ctr" rtl="0">
              <a:spcBef>
                <a:spcPts val="0"/>
              </a:spcBef>
              <a:spcAft>
                <a:spcPts val="0"/>
              </a:spcAft>
              <a:buClr>
                <a:schemeClr val="dk1"/>
              </a:buClr>
              <a:buSzPts val="2400"/>
              <a:buFont typeface="IBM Plex Sans"/>
              <a:buChar char="╺"/>
              <a:defRPr i="1">
                <a:latin typeface="IBM Plex Sans"/>
                <a:ea typeface="IBM Plex Sans"/>
                <a:cs typeface="IBM Plex Sans"/>
                <a:sym typeface="IBM Plex Sans"/>
              </a:defRPr>
            </a:lvl2pPr>
            <a:lvl3pPr marL="1371600" lvl="2" indent="-381000" algn="ctr" rtl="0">
              <a:spcBef>
                <a:spcPts val="0"/>
              </a:spcBef>
              <a:spcAft>
                <a:spcPts val="0"/>
              </a:spcAft>
              <a:buClr>
                <a:schemeClr val="dk1"/>
              </a:buClr>
              <a:buSzPts val="2400"/>
              <a:buFont typeface="IBM Plex Sans"/>
              <a:buChar char="╺"/>
              <a:defRPr i="1">
                <a:latin typeface="IBM Plex Sans"/>
                <a:ea typeface="IBM Plex Sans"/>
                <a:cs typeface="IBM Plex Sans"/>
                <a:sym typeface="IBM Plex Sans"/>
              </a:defRPr>
            </a:lvl3pPr>
            <a:lvl4pPr marL="1828800" lvl="3" indent="-381000" algn="ctr" rtl="0">
              <a:spcBef>
                <a:spcPts val="0"/>
              </a:spcBef>
              <a:spcAft>
                <a:spcPts val="0"/>
              </a:spcAft>
              <a:buClr>
                <a:schemeClr val="dk1"/>
              </a:buClr>
              <a:buSzPts val="2400"/>
              <a:buFont typeface="IBM Plex Sans"/>
              <a:buChar char="╺"/>
              <a:defRPr i="1">
                <a:latin typeface="IBM Plex Sans"/>
                <a:ea typeface="IBM Plex Sans"/>
                <a:cs typeface="IBM Plex Sans"/>
                <a:sym typeface="IBM Plex Sans"/>
              </a:defRPr>
            </a:lvl4pPr>
            <a:lvl5pPr marL="2286000" lvl="4" indent="-381000" algn="ctr" rtl="0">
              <a:spcBef>
                <a:spcPts val="0"/>
              </a:spcBef>
              <a:spcAft>
                <a:spcPts val="0"/>
              </a:spcAft>
              <a:buClr>
                <a:schemeClr val="dk1"/>
              </a:buClr>
              <a:buSzPts val="2400"/>
              <a:buFont typeface="IBM Plex Sans"/>
              <a:buChar char="○"/>
              <a:defRPr i="1">
                <a:latin typeface="IBM Plex Sans"/>
                <a:ea typeface="IBM Plex Sans"/>
                <a:cs typeface="IBM Plex Sans"/>
                <a:sym typeface="IBM Plex Sans"/>
              </a:defRPr>
            </a:lvl5pPr>
            <a:lvl6pPr marL="2743200" lvl="5" indent="-381000" algn="ctr" rtl="0">
              <a:spcBef>
                <a:spcPts val="0"/>
              </a:spcBef>
              <a:spcAft>
                <a:spcPts val="0"/>
              </a:spcAft>
              <a:buClr>
                <a:schemeClr val="dk1"/>
              </a:buClr>
              <a:buSzPts val="2400"/>
              <a:buFont typeface="IBM Plex Sans"/>
              <a:buChar char="■"/>
              <a:defRPr i="1">
                <a:latin typeface="IBM Plex Sans"/>
                <a:ea typeface="IBM Plex Sans"/>
                <a:cs typeface="IBM Plex Sans"/>
                <a:sym typeface="IBM Plex Sans"/>
              </a:defRPr>
            </a:lvl6pPr>
            <a:lvl7pPr marL="3200400" lvl="6" indent="-381000" algn="ctr" rtl="0">
              <a:spcBef>
                <a:spcPts val="0"/>
              </a:spcBef>
              <a:spcAft>
                <a:spcPts val="0"/>
              </a:spcAft>
              <a:buClr>
                <a:schemeClr val="dk1"/>
              </a:buClr>
              <a:buSzPts val="2400"/>
              <a:buFont typeface="IBM Plex Sans"/>
              <a:buChar char="●"/>
              <a:defRPr i="1">
                <a:latin typeface="IBM Plex Sans"/>
                <a:ea typeface="IBM Plex Sans"/>
                <a:cs typeface="IBM Plex Sans"/>
                <a:sym typeface="IBM Plex Sans"/>
              </a:defRPr>
            </a:lvl7pPr>
            <a:lvl8pPr marL="3657600" lvl="7" indent="-381000" algn="ctr" rtl="0">
              <a:spcBef>
                <a:spcPts val="0"/>
              </a:spcBef>
              <a:spcAft>
                <a:spcPts val="0"/>
              </a:spcAft>
              <a:buClr>
                <a:schemeClr val="dk1"/>
              </a:buClr>
              <a:buSzPts val="2400"/>
              <a:buFont typeface="IBM Plex Sans"/>
              <a:buChar char="○"/>
              <a:defRPr i="1">
                <a:latin typeface="IBM Plex Sans"/>
                <a:ea typeface="IBM Plex Sans"/>
                <a:cs typeface="IBM Plex Sans"/>
                <a:sym typeface="IBM Plex Sans"/>
              </a:defRPr>
            </a:lvl8pPr>
            <a:lvl9pPr marL="4114800" lvl="8" indent="-381000" algn="ctr" rtl="0">
              <a:spcBef>
                <a:spcPts val="0"/>
              </a:spcBef>
              <a:spcAft>
                <a:spcPts val="0"/>
              </a:spcAft>
              <a:buClr>
                <a:schemeClr val="dk1"/>
              </a:buClr>
              <a:buSzPts val="2400"/>
              <a:buFont typeface="IBM Plex Sans"/>
              <a:buChar char="■"/>
              <a:defRPr i="1">
                <a:latin typeface="IBM Plex Sans"/>
                <a:ea typeface="IBM Plex Sans"/>
                <a:cs typeface="IBM Plex Sans"/>
                <a:sym typeface="IBM Plex Sans"/>
              </a:defRPr>
            </a:lvl9pPr>
          </a:lstStyle>
          <a:p>
            <a:endParaRPr/>
          </a:p>
        </p:txBody>
      </p:sp>
      <p:sp>
        <p:nvSpPr>
          <p:cNvPr id="28" name="Google Shape;28;p4"/>
          <p:cNvSpPr txBox="1"/>
          <p:nvPr/>
        </p:nvSpPr>
        <p:spPr>
          <a:xfrm>
            <a:off x="3593400" y="380949"/>
            <a:ext cx="1957200" cy="50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6000" b="1">
                <a:solidFill>
                  <a:schemeClr val="accent1"/>
                </a:solidFill>
                <a:latin typeface="Merriweather"/>
                <a:ea typeface="Merriweather"/>
                <a:cs typeface="Merriweather"/>
                <a:sym typeface="Merriweather"/>
              </a:rPr>
              <a:t>“</a:t>
            </a:r>
            <a:endParaRPr sz="6000" b="1">
              <a:solidFill>
                <a:schemeClr val="accent1"/>
              </a:solidFill>
              <a:latin typeface="Merriweather"/>
              <a:ea typeface="Merriweather"/>
              <a:cs typeface="Merriweather"/>
              <a:sym typeface="Merriweather"/>
            </a:endParaRPr>
          </a:p>
        </p:txBody>
      </p:sp>
      <p:sp>
        <p:nvSpPr>
          <p:cNvPr id="29" name="Google Shape;29;p4"/>
          <p:cNvSpPr txBox="1">
            <a:spLocks noGrp="1"/>
          </p:cNvSpPr>
          <p:nvPr>
            <p:ph type="sldNum" idx="12"/>
          </p:nvPr>
        </p:nvSpPr>
        <p:spPr>
          <a:xfrm>
            <a:off x="4354950" y="0"/>
            <a:ext cx="434100" cy="393600"/>
          </a:xfrm>
          <a:prstGeom prst="rect">
            <a:avLst/>
          </a:prstGeom>
        </p:spPr>
        <p:txBody>
          <a:bodyPr spcFirstLastPara="1" wrap="square" lIns="0" tIns="0" rIns="0" bIns="0"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
        <p:nvSpPr>
          <p:cNvPr id="30" name="Google Shape;30;p4"/>
          <p:cNvSpPr/>
          <p:nvPr/>
        </p:nvSpPr>
        <p:spPr>
          <a:xfrm>
            <a:off x="-161316" y="2170222"/>
            <a:ext cx="1691400" cy="1803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510053" y="1108443"/>
            <a:ext cx="2241300" cy="23907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1070768" y="534075"/>
            <a:ext cx="943200" cy="10065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7308537" y="814737"/>
            <a:ext cx="1744500" cy="1859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6769741" y="3169650"/>
            <a:ext cx="1234800" cy="1316700"/>
          </a:xfrm>
          <a:prstGeom prst="parallelogram">
            <a:avLst>
              <a:gd name="adj" fmla="val 59001"/>
            </a:avLst>
          </a:prstGeom>
          <a:gradFill>
            <a:gsLst>
              <a:gs pos="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txBox="1"/>
          <p:nvPr/>
        </p:nvSpPr>
        <p:spPr>
          <a:xfrm>
            <a:off x="3593400" y="4258799"/>
            <a:ext cx="1957200" cy="50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6000" b="1">
                <a:solidFill>
                  <a:schemeClr val="accent1"/>
                </a:solidFill>
                <a:latin typeface="Merriweather"/>
                <a:ea typeface="Merriweather"/>
                <a:cs typeface="Merriweather"/>
                <a:sym typeface="Merriweather"/>
              </a:rPr>
              <a:t>”</a:t>
            </a:r>
            <a:endParaRPr sz="6000" b="1">
              <a:solidFill>
                <a:schemeClr val="accent1"/>
              </a:solidFill>
              <a:latin typeface="Merriweather"/>
              <a:ea typeface="Merriweather"/>
              <a:cs typeface="Merriweather"/>
              <a:sym typeface="Merriweather"/>
            </a:endParaRPr>
          </a:p>
        </p:txBody>
      </p:sp>
      <p:sp>
        <p:nvSpPr>
          <p:cNvPr id="36" name="Google Shape;36;p4"/>
          <p:cNvSpPr/>
          <p:nvPr/>
        </p:nvSpPr>
        <p:spPr>
          <a:xfrm>
            <a:off x="7174525" y="2019350"/>
            <a:ext cx="1782000" cy="19005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solidFill>
          <a:schemeClr val="lt1"/>
        </a:solidFill>
        <a:effectLst/>
      </p:bgPr>
    </p:bg>
    <p:spTree>
      <p:nvGrpSpPr>
        <p:cNvPr id="1" name="Shape 37"/>
        <p:cNvGrpSpPr/>
        <p:nvPr/>
      </p:nvGrpSpPr>
      <p:grpSpPr>
        <a:xfrm>
          <a:off x="0" y="0"/>
          <a:ext cx="0" cy="0"/>
          <a:chOff x="0" y="0"/>
          <a:chExt cx="0" cy="0"/>
        </a:xfrm>
      </p:grpSpPr>
      <p:grpSp>
        <p:nvGrpSpPr>
          <p:cNvPr id="38" name="Google Shape;38;p5"/>
          <p:cNvGrpSpPr/>
          <p:nvPr/>
        </p:nvGrpSpPr>
        <p:grpSpPr>
          <a:xfrm>
            <a:off x="-313691" y="-18375"/>
            <a:ext cx="7510983" cy="1637005"/>
            <a:chOff x="-313691" y="-18375"/>
            <a:chExt cx="7510983" cy="1637005"/>
          </a:xfrm>
        </p:grpSpPr>
        <p:sp>
          <p:nvSpPr>
            <p:cNvPr id="39" name="Google Shape;39;p5"/>
            <p:cNvSpPr/>
            <p:nvPr/>
          </p:nvSpPr>
          <p:spPr>
            <a:xfrm>
              <a:off x="256376" y="499825"/>
              <a:ext cx="6692400" cy="804900"/>
            </a:xfrm>
            <a:prstGeom prst="parallelogram">
              <a:avLst>
                <a:gd name="adj" fmla="val 5499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313691" y="813730"/>
              <a:ext cx="754800" cy="804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6442492" y="309450"/>
              <a:ext cx="754800" cy="8049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6589606" y="1038628"/>
              <a:ext cx="249600" cy="2661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5"/>
          <p:cNvGrpSpPr/>
          <p:nvPr/>
        </p:nvGrpSpPr>
        <p:grpSpPr>
          <a:xfrm>
            <a:off x="7485392" y="1755351"/>
            <a:ext cx="2830800" cy="3388272"/>
            <a:chOff x="7485392" y="1755351"/>
            <a:chExt cx="2830800" cy="3388272"/>
          </a:xfrm>
        </p:grpSpPr>
        <p:sp>
          <p:nvSpPr>
            <p:cNvPr id="46" name="Google Shape;46;p5"/>
            <p:cNvSpPr/>
            <p:nvPr/>
          </p:nvSpPr>
          <p:spPr>
            <a:xfrm>
              <a:off x="8005394" y="2926923"/>
              <a:ext cx="2078100" cy="2216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7485392" y="1755351"/>
              <a:ext cx="2830800" cy="30192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8;p5"/>
          <p:cNvSpPr txBox="1">
            <a:spLocks noGrp="1"/>
          </p:cNvSpPr>
          <p:nvPr>
            <p:ph type="body" idx="1"/>
          </p:nvPr>
        </p:nvSpPr>
        <p:spPr>
          <a:xfrm>
            <a:off x="914575" y="1584425"/>
            <a:ext cx="6999600" cy="29997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49" name="Google Shape;49;p5"/>
          <p:cNvSpPr txBox="1">
            <a:spLocks noGrp="1"/>
          </p:cNvSpPr>
          <p:nvPr>
            <p:ph type="sldNum" idx="12"/>
          </p:nvPr>
        </p:nvSpPr>
        <p:spPr>
          <a:xfrm>
            <a:off x="8557525" y="0"/>
            <a:ext cx="4341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5"/>
          <p:cNvSpPr txBox="1">
            <a:spLocks noGrp="1"/>
          </p:cNvSpPr>
          <p:nvPr>
            <p:ph type="title"/>
          </p:nvPr>
        </p:nvSpPr>
        <p:spPr>
          <a:xfrm>
            <a:off x="914575" y="495875"/>
            <a:ext cx="6026700" cy="8130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51"/>
        <p:cNvGrpSpPr/>
        <p:nvPr/>
      </p:nvGrpSpPr>
      <p:grpSpPr>
        <a:xfrm>
          <a:off x="0" y="0"/>
          <a:ext cx="0" cy="0"/>
          <a:chOff x="0" y="0"/>
          <a:chExt cx="0" cy="0"/>
        </a:xfrm>
      </p:grpSpPr>
      <p:sp>
        <p:nvSpPr>
          <p:cNvPr id="52" name="Google Shape;52;p6"/>
          <p:cNvSpPr/>
          <p:nvPr/>
        </p:nvSpPr>
        <p:spPr>
          <a:xfrm>
            <a:off x="-7800" y="-12200"/>
            <a:ext cx="6248300" cy="5166925"/>
          </a:xfrm>
          <a:custGeom>
            <a:avLst/>
            <a:gdLst/>
            <a:ahLst/>
            <a:cxnLst/>
            <a:rect l="l" t="t" r="r" b="b"/>
            <a:pathLst>
              <a:path w="249932" h="206677" extrusionOk="0">
                <a:moveTo>
                  <a:pt x="134610" y="206677"/>
                </a:moveTo>
                <a:lnTo>
                  <a:pt x="249932" y="0"/>
                </a:lnTo>
                <a:lnTo>
                  <a:pt x="312" y="176"/>
                </a:lnTo>
                <a:lnTo>
                  <a:pt x="0" y="206540"/>
                </a:lnTo>
                <a:close/>
              </a:path>
            </a:pathLst>
          </a:custGeom>
          <a:solidFill>
            <a:schemeClr val="lt1"/>
          </a:solidFill>
          <a:ln>
            <a:noFill/>
          </a:ln>
        </p:spPr>
      </p:sp>
      <p:grpSp>
        <p:nvGrpSpPr>
          <p:cNvPr id="53" name="Google Shape;53;p6"/>
          <p:cNvGrpSpPr/>
          <p:nvPr/>
        </p:nvGrpSpPr>
        <p:grpSpPr>
          <a:xfrm>
            <a:off x="-313691" y="-18375"/>
            <a:ext cx="6268866" cy="1637005"/>
            <a:chOff x="-313691" y="-18375"/>
            <a:chExt cx="6268866" cy="1637005"/>
          </a:xfrm>
        </p:grpSpPr>
        <p:sp>
          <p:nvSpPr>
            <p:cNvPr id="54" name="Google Shape;54;p6"/>
            <p:cNvSpPr/>
            <p:nvPr/>
          </p:nvSpPr>
          <p:spPr>
            <a:xfrm>
              <a:off x="256375" y="499825"/>
              <a:ext cx="5698800" cy="804900"/>
            </a:xfrm>
            <a:prstGeom prst="parallelogram">
              <a:avLst>
                <a:gd name="adj" fmla="val 5499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a:off x="-313691" y="813730"/>
              <a:ext cx="754800" cy="804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6"/>
          <p:cNvGrpSpPr/>
          <p:nvPr/>
        </p:nvGrpSpPr>
        <p:grpSpPr>
          <a:xfrm>
            <a:off x="8378663" y="3572732"/>
            <a:ext cx="1312359" cy="1570803"/>
            <a:chOff x="7485392" y="1755351"/>
            <a:chExt cx="2830800" cy="3388272"/>
          </a:xfrm>
        </p:grpSpPr>
        <p:sp>
          <p:nvSpPr>
            <p:cNvPr id="59" name="Google Shape;59;p6"/>
            <p:cNvSpPr/>
            <p:nvPr/>
          </p:nvSpPr>
          <p:spPr>
            <a:xfrm>
              <a:off x="8005394" y="2926923"/>
              <a:ext cx="2078100" cy="2216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7485392" y="1755351"/>
              <a:ext cx="2830800" cy="30192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6"/>
          <p:cNvSpPr/>
          <p:nvPr/>
        </p:nvSpPr>
        <p:spPr>
          <a:xfrm>
            <a:off x="3171580" y="2571750"/>
            <a:ext cx="1806600" cy="2582700"/>
          </a:xfrm>
          <a:prstGeom prst="parallelogram">
            <a:avLst>
              <a:gd name="adj" fmla="val 79448"/>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a:off x="2918594" y="0"/>
            <a:ext cx="3321900" cy="4749900"/>
          </a:xfrm>
          <a:prstGeom prst="parallelogram">
            <a:avLst>
              <a:gd name="adj" fmla="val 79448"/>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txBox="1">
            <a:spLocks noGrp="1"/>
          </p:cNvSpPr>
          <p:nvPr>
            <p:ph type="title"/>
          </p:nvPr>
        </p:nvSpPr>
        <p:spPr>
          <a:xfrm>
            <a:off x="914575" y="495875"/>
            <a:ext cx="3909000" cy="8130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64" name="Google Shape;64;p6"/>
          <p:cNvSpPr txBox="1">
            <a:spLocks noGrp="1"/>
          </p:cNvSpPr>
          <p:nvPr>
            <p:ph type="body" idx="1"/>
          </p:nvPr>
        </p:nvSpPr>
        <p:spPr>
          <a:xfrm>
            <a:off x="914575" y="1584425"/>
            <a:ext cx="2480700" cy="29997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65" name="Google Shape;65;p6"/>
          <p:cNvSpPr txBox="1">
            <a:spLocks noGrp="1"/>
          </p:cNvSpPr>
          <p:nvPr>
            <p:ph type="sldNum" idx="12"/>
          </p:nvPr>
        </p:nvSpPr>
        <p:spPr>
          <a:xfrm>
            <a:off x="8694775" y="4749850"/>
            <a:ext cx="4494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bg>
      <p:bgPr>
        <a:solidFill>
          <a:schemeClr val="lt1"/>
        </a:solidFill>
        <a:effectLst/>
      </p:bgPr>
    </p:bg>
    <p:spTree>
      <p:nvGrpSpPr>
        <p:cNvPr id="1" name="Shape 66"/>
        <p:cNvGrpSpPr/>
        <p:nvPr/>
      </p:nvGrpSpPr>
      <p:grpSpPr>
        <a:xfrm>
          <a:off x="0" y="0"/>
          <a:ext cx="0" cy="0"/>
          <a:chOff x="0" y="0"/>
          <a:chExt cx="0" cy="0"/>
        </a:xfrm>
      </p:grpSpPr>
      <p:grpSp>
        <p:nvGrpSpPr>
          <p:cNvPr id="67" name="Google Shape;67;p7"/>
          <p:cNvGrpSpPr/>
          <p:nvPr/>
        </p:nvGrpSpPr>
        <p:grpSpPr>
          <a:xfrm>
            <a:off x="-313691" y="-18375"/>
            <a:ext cx="7510983" cy="1637005"/>
            <a:chOff x="-313691" y="-18375"/>
            <a:chExt cx="7510983" cy="1637005"/>
          </a:xfrm>
        </p:grpSpPr>
        <p:sp>
          <p:nvSpPr>
            <p:cNvPr id="68" name="Google Shape;68;p7"/>
            <p:cNvSpPr/>
            <p:nvPr/>
          </p:nvSpPr>
          <p:spPr>
            <a:xfrm>
              <a:off x="256376" y="499825"/>
              <a:ext cx="6692400" cy="804900"/>
            </a:xfrm>
            <a:prstGeom prst="parallelogram">
              <a:avLst>
                <a:gd name="adj" fmla="val 5499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313691" y="813730"/>
              <a:ext cx="754800" cy="804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6442492" y="309450"/>
              <a:ext cx="754800" cy="8049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6589606" y="1038628"/>
              <a:ext cx="249600" cy="2661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p7"/>
          <p:cNvGrpSpPr/>
          <p:nvPr/>
        </p:nvGrpSpPr>
        <p:grpSpPr>
          <a:xfrm>
            <a:off x="7485392" y="1755351"/>
            <a:ext cx="2830800" cy="3388272"/>
            <a:chOff x="7485392" y="1755351"/>
            <a:chExt cx="2830800" cy="3388272"/>
          </a:xfrm>
        </p:grpSpPr>
        <p:sp>
          <p:nvSpPr>
            <p:cNvPr id="75" name="Google Shape;75;p7"/>
            <p:cNvSpPr/>
            <p:nvPr/>
          </p:nvSpPr>
          <p:spPr>
            <a:xfrm>
              <a:off x="8005394" y="2926923"/>
              <a:ext cx="2078100" cy="2216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7"/>
            <p:cNvSpPr/>
            <p:nvPr/>
          </p:nvSpPr>
          <p:spPr>
            <a:xfrm>
              <a:off x="7485392" y="1755351"/>
              <a:ext cx="2830800" cy="30192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7"/>
          <p:cNvSpPr txBox="1">
            <a:spLocks noGrp="1"/>
          </p:cNvSpPr>
          <p:nvPr>
            <p:ph type="title"/>
          </p:nvPr>
        </p:nvSpPr>
        <p:spPr>
          <a:xfrm>
            <a:off x="914575" y="495875"/>
            <a:ext cx="6026700" cy="8130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78" name="Google Shape;78;p7"/>
          <p:cNvSpPr txBox="1">
            <a:spLocks noGrp="1"/>
          </p:cNvSpPr>
          <p:nvPr>
            <p:ph type="body" idx="1"/>
          </p:nvPr>
        </p:nvSpPr>
        <p:spPr>
          <a:xfrm>
            <a:off x="914575" y="1584425"/>
            <a:ext cx="3264000" cy="2957100"/>
          </a:xfrm>
          <a:prstGeom prst="rect">
            <a:avLst/>
          </a:prstGeom>
        </p:spPr>
        <p:txBody>
          <a:bodyPr spcFirstLastPara="1" wrap="square" lIns="0" tIns="0" rIns="0" bIns="0" anchor="t" anchorCtr="0">
            <a:noAutofit/>
          </a:bodyPr>
          <a:lstStyle>
            <a:lvl1pPr marL="457200" lvl="0" indent="-368300" rtl="0">
              <a:spcBef>
                <a:spcPts val="600"/>
              </a:spcBef>
              <a:spcAft>
                <a:spcPts val="0"/>
              </a:spcAft>
              <a:buSzPts val="2200"/>
              <a:buChar char="▰"/>
              <a:defRPr sz="2200"/>
            </a:lvl1pPr>
            <a:lvl2pPr marL="914400" lvl="1" indent="-368300" rtl="0">
              <a:spcBef>
                <a:spcPts val="0"/>
              </a:spcBef>
              <a:spcAft>
                <a:spcPts val="0"/>
              </a:spcAft>
              <a:buSzPts val="2200"/>
              <a:buChar char="╺"/>
              <a:defRPr sz="2200"/>
            </a:lvl2pPr>
            <a:lvl3pPr marL="1371600" lvl="2" indent="-368300" rtl="0">
              <a:spcBef>
                <a:spcPts val="0"/>
              </a:spcBef>
              <a:spcAft>
                <a:spcPts val="0"/>
              </a:spcAft>
              <a:buSzPts val="2200"/>
              <a:buChar char="╺"/>
              <a:defRPr sz="2200"/>
            </a:lvl3pPr>
            <a:lvl4pPr marL="1828800" lvl="3" indent="-368300" rtl="0">
              <a:spcBef>
                <a:spcPts val="0"/>
              </a:spcBef>
              <a:spcAft>
                <a:spcPts val="0"/>
              </a:spcAft>
              <a:buSzPts val="2200"/>
              <a:buChar char="╺"/>
              <a:defRPr sz="2200"/>
            </a:lvl4pPr>
            <a:lvl5pPr marL="2286000" lvl="4" indent="-368300" rtl="0">
              <a:spcBef>
                <a:spcPts val="0"/>
              </a:spcBef>
              <a:spcAft>
                <a:spcPts val="0"/>
              </a:spcAft>
              <a:buSzPts val="2200"/>
              <a:buChar char="○"/>
              <a:defRPr sz="2200"/>
            </a:lvl5pPr>
            <a:lvl6pPr marL="2743200" lvl="5" indent="-368300" rtl="0">
              <a:spcBef>
                <a:spcPts val="0"/>
              </a:spcBef>
              <a:spcAft>
                <a:spcPts val="0"/>
              </a:spcAft>
              <a:buSzPts val="2200"/>
              <a:buChar char="■"/>
              <a:defRPr sz="2200"/>
            </a:lvl6pPr>
            <a:lvl7pPr marL="3200400" lvl="6" indent="-368300" rtl="0">
              <a:spcBef>
                <a:spcPts val="0"/>
              </a:spcBef>
              <a:spcAft>
                <a:spcPts val="0"/>
              </a:spcAft>
              <a:buSzPts val="2200"/>
              <a:buChar char="●"/>
              <a:defRPr sz="2200"/>
            </a:lvl7pPr>
            <a:lvl8pPr marL="3657600" lvl="7" indent="-368300" rtl="0">
              <a:spcBef>
                <a:spcPts val="0"/>
              </a:spcBef>
              <a:spcAft>
                <a:spcPts val="0"/>
              </a:spcAft>
              <a:buSzPts val="2200"/>
              <a:buChar char="○"/>
              <a:defRPr sz="2200"/>
            </a:lvl8pPr>
            <a:lvl9pPr marL="4114800" lvl="8" indent="-368300" rtl="0">
              <a:spcBef>
                <a:spcPts val="0"/>
              </a:spcBef>
              <a:spcAft>
                <a:spcPts val="0"/>
              </a:spcAft>
              <a:buSzPts val="2200"/>
              <a:buChar char="■"/>
              <a:defRPr sz="2200"/>
            </a:lvl9pPr>
          </a:lstStyle>
          <a:p>
            <a:endParaRPr/>
          </a:p>
        </p:txBody>
      </p:sp>
      <p:sp>
        <p:nvSpPr>
          <p:cNvPr id="79" name="Google Shape;79;p7"/>
          <p:cNvSpPr txBox="1">
            <a:spLocks noGrp="1"/>
          </p:cNvSpPr>
          <p:nvPr>
            <p:ph type="body" idx="2"/>
          </p:nvPr>
        </p:nvSpPr>
        <p:spPr>
          <a:xfrm>
            <a:off x="4650178" y="1584425"/>
            <a:ext cx="3264000" cy="2957100"/>
          </a:xfrm>
          <a:prstGeom prst="rect">
            <a:avLst/>
          </a:prstGeom>
        </p:spPr>
        <p:txBody>
          <a:bodyPr spcFirstLastPara="1" wrap="square" lIns="0" tIns="0" rIns="0" bIns="0" anchor="t" anchorCtr="0">
            <a:noAutofit/>
          </a:bodyPr>
          <a:lstStyle>
            <a:lvl1pPr marL="457200" lvl="0" indent="-368300" rtl="0">
              <a:spcBef>
                <a:spcPts val="600"/>
              </a:spcBef>
              <a:spcAft>
                <a:spcPts val="0"/>
              </a:spcAft>
              <a:buSzPts val="2200"/>
              <a:buChar char="▰"/>
              <a:defRPr sz="2200"/>
            </a:lvl1pPr>
            <a:lvl2pPr marL="914400" lvl="1" indent="-368300" rtl="0">
              <a:spcBef>
                <a:spcPts val="0"/>
              </a:spcBef>
              <a:spcAft>
                <a:spcPts val="0"/>
              </a:spcAft>
              <a:buSzPts val="2200"/>
              <a:buChar char="╺"/>
              <a:defRPr sz="2200"/>
            </a:lvl2pPr>
            <a:lvl3pPr marL="1371600" lvl="2" indent="-368300" rtl="0">
              <a:spcBef>
                <a:spcPts val="0"/>
              </a:spcBef>
              <a:spcAft>
                <a:spcPts val="0"/>
              </a:spcAft>
              <a:buSzPts val="2200"/>
              <a:buChar char="╺"/>
              <a:defRPr sz="2200"/>
            </a:lvl3pPr>
            <a:lvl4pPr marL="1828800" lvl="3" indent="-368300" rtl="0">
              <a:spcBef>
                <a:spcPts val="0"/>
              </a:spcBef>
              <a:spcAft>
                <a:spcPts val="0"/>
              </a:spcAft>
              <a:buSzPts val="2200"/>
              <a:buChar char="╺"/>
              <a:defRPr sz="2200"/>
            </a:lvl4pPr>
            <a:lvl5pPr marL="2286000" lvl="4" indent="-368300" rtl="0">
              <a:spcBef>
                <a:spcPts val="0"/>
              </a:spcBef>
              <a:spcAft>
                <a:spcPts val="0"/>
              </a:spcAft>
              <a:buSzPts val="2200"/>
              <a:buChar char="○"/>
              <a:defRPr sz="2200"/>
            </a:lvl5pPr>
            <a:lvl6pPr marL="2743200" lvl="5" indent="-368300" rtl="0">
              <a:spcBef>
                <a:spcPts val="0"/>
              </a:spcBef>
              <a:spcAft>
                <a:spcPts val="0"/>
              </a:spcAft>
              <a:buSzPts val="2200"/>
              <a:buChar char="■"/>
              <a:defRPr sz="2200"/>
            </a:lvl6pPr>
            <a:lvl7pPr marL="3200400" lvl="6" indent="-368300" rtl="0">
              <a:spcBef>
                <a:spcPts val="0"/>
              </a:spcBef>
              <a:spcAft>
                <a:spcPts val="0"/>
              </a:spcAft>
              <a:buSzPts val="2200"/>
              <a:buChar char="●"/>
              <a:defRPr sz="2200"/>
            </a:lvl7pPr>
            <a:lvl8pPr marL="3657600" lvl="7" indent="-368300" rtl="0">
              <a:spcBef>
                <a:spcPts val="0"/>
              </a:spcBef>
              <a:spcAft>
                <a:spcPts val="0"/>
              </a:spcAft>
              <a:buSzPts val="2200"/>
              <a:buChar char="○"/>
              <a:defRPr sz="2200"/>
            </a:lvl8pPr>
            <a:lvl9pPr marL="4114800" lvl="8" indent="-368300" rtl="0">
              <a:spcBef>
                <a:spcPts val="0"/>
              </a:spcBef>
              <a:spcAft>
                <a:spcPts val="0"/>
              </a:spcAft>
              <a:buSzPts val="2200"/>
              <a:buChar char="■"/>
              <a:defRPr sz="2200"/>
            </a:lvl9pPr>
          </a:lstStyle>
          <a:p>
            <a:endParaRPr/>
          </a:p>
        </p:txBody>
      </p:sp>
      <p:sp>
        <p:nvSpPr>
          <p:cNvPr id="80" name="Google Shape;80;p7"/>
          <p:cNvSpPr txBox="1">
            <a:spLocks noGrp="1"/>
          </p:cNvSpPr>
          <p:nvPr>
            <p:ph type="sldNum" idx="12"/>
          </p:nvPr>
        </p:nvSpPr>
        <p:spPr>
          <a:xfrm>
            <a:off x="8557525" y="0"/>
            <a:ext cx="4341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solidFill>
          <a:schemeClr val="lt1"/>
        </a:solidFill>
        <a:effectLst/>
      </p:bgPr>
    </p:bg>
    <p:spTree>
      <p:nvGrpSpPr>
        <p:cNvPr id="1" name="Shape 81"/>
        <p:cNvGrpSpPr/>
        <p:nvPr/>
      </p:nvGrpSpPr>
      <p:grpSpPr>
        <a:xfrm>
          <a:off x="0" y="0"/>
          <a:ext cx="0" cy="0"/>
          <a:chOff x="0" y="0"/>
          <a:chExt cx="0" cy="0"/>
        </a:xfrm>
      </p:grpSpPr>
      <p:grpSp>
        <p:nvGrpSpPr>
          <p:cNvPr id="82" name="Google Shape;82;p8"/>
          <p:cNvGrpSpPr/>
          <p:nvPr/>
        </p:nvGrpSpPr>
        <p:grpSpPr>
          <a:xfrm>
            <a:off x="-313691" y="-18375"/>
            <a:ext cx="7510983" cy="1637005"/>
            <a:chOff x="-313691" y="-18375"/>
            <a:chExt cx="7510983" cy="1637005"/>
          </a:xfrm>
        </p:grpSpPr>
        <p:sp>
          <p:nvSpPr>
            <p:cNvPr id="83" name="Google Shape;83;p8"/>
            <p:cNvSpPr/>
            <p:nvPr/>
          </p:nvSpPr>
          <p:spPr>
            <a:xfrm>
              <a:off x="256376" y="499825"/>
              <a:ext cx="6692400" cy="804900"/>
            </a:xfrm>
            <a:prstGeom prst="parallelogram">
              <a:avLst>
                <a:gd name="adj" fmla="val 5499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313691" y="813730"/>
              <a:ext cx="754800" cy="804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6442492" y="309450"/>
              <a:ext cx="754800" cy="8049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589606" y="1038628"/>
              <a:ext cx="249600" cy="2661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7485392" y="1755351"/>
            <a:ext cx="2830800" cy="3388272"/>
            <a:chOff x="7485392" y="1755351"/>
            <a:chExt cx="2830800" cy="3388272"/>
          </a:xfrm>
        </p:grpSpPr>
        <p:sp>
          <p:nvSpPr>
            <p:cNvPr id="90" name="Google Shape;90;p8"/>
            <p:cNvSpPr/>
            <p:nvPr/>
          </p:nvSpPr>
          <p:spPr>
            <a:xfrm>
              <a:off x="8005394" y="2926923"/>
              <a:ext cx="2078100" cy="2216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485392" y="1755351"/>
              <a:ext cx="2830800" cy="30192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8"/>
          <p:cNvSpPr txBox="1">
            <a:spLocks noGrp="1"/>
          </p:cNvSpPr>
          <p:nvPr>
            <p:ph type="title"/>
          </p:nvPr>
        </p:nvSpPr>
        <p:spPr>
          <a:xfrm>
            <a:off x="914575" y="495875"/>
            <a:ext cx="6026700" cy="8130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93" name="Google Shape;93;p8"/>
          <p:cNvSpPr txBox="1">
            <a:spLocks noGrp="1"/>
          </p:cNvSpPr>
          <p:nvPr>
            <p:ph type="body" idx="1"/>
          </p:nvPr>
        </p:nvSpPr>
        <p:spPr>
          <a:xfrm>
            <a:off x="914575" y="1584425"/>
            <a:ext cx="2177100" cy="29571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94" name="Google Shape;94;p8"/>
          <p:cNvSpPr txBox="1">
            <a:spLocks noGrp="1"/>
          </p:cNvSpPr>
          <p:nvPr>
            <p:ph type="body" idx="2"/>
          </p:nvPr>
        </p:nvSpPr>
        <p:spPr>
          <a:xfrm>
            <a:off x="3325823" y="1584425"/>
            <a:ext cx="2177100" cy="29571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95" name="Google Shape;95;p8"/>
          <p:cNvSpPr txBox="1">
            <a:spLocks noGrp="1"/>
          </p:cNvSpPr>
          <p:nvPr>
            <p:ph type="body" idx="3"/>
          </p:nvPr>
        </p:nvSpPr>
        <p:spPr>
          <a:xfrm>
            <a:off x="5737072" y="1584425"/>
            <a:ext cx="2177100" cy="29571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96" name="Google Shape;96;p8"/>
          <p:cNvSpPr txBox="1">
            <a:spLocks noGrp="1"/>
          </p:cNvSpPr>
          <p:nvPr>
            <p:ph type="sldNum" idx="12"/>
          </p:nvPr>
        </p:nvSpPr>
        <p:spPr>
          <a:xfrm>
            <a:off x="8557525" y="0"/>
            <a:ext cx="4341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97"/>
        <p:cNvGrpSpPr/>
        <p:nvPr/>
      </p:nvGrpSpPr>
      <p:grpSpPr>
        <a:xfrm>
          <a:off x="0" y="0"/>
          <a:ext cx="0" cy="0"/>
          <a:chOff x="0" y="0"/>
          <a:chExt cx="0" cy="0"/>
        </a:xfrm>
      </p:grpSpPr>
      <p:grpSp>
        <p:nvGrpSpPr>
          <p:cNvPr id="98" name="Google Shape;98;p9"/>
          <p:cNvGrpSpPr/>
          <p:nvPr/>
        </p:nvGrpSpPr>
        <p:grpSpPr>
          <a:xfrm>
            <a:off x="-313691" y="-18375"/>
            <a:ext cx="7510983" cy="1637005"/>
            <a:chOff x="-313691" y="-18375"/>
            <a:chExt cx="7510983" cy="1637005"/>
          </a:xfrm>
        </p:grpSpPr>
        <p:sp>
          <p:nvSpPr>
            <p:cNvPr id="99" name="Google Shape;99;p9"/>
            <p:cNvSpPr/>
            <p:nvPr/>
          </p:nvSpPr>
          <p:spPr>
            <a:xfrm>
              <a:off x="256376" y="499825"/>
              <a:ext cx="6692400" cy="804900"/>
            </a:xfrm>
            <a:prstGeom prst="parallelogram">
              <a:avLst>
                <a:gd name="adj" fmla="val 5499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313691" y="813730"/>
              <a:ext cx="754800" cy="804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6442492" y="309450"/>
              <a:ext cx="754800" cy="8049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6589606" y="1038628"/>
              <a:ext cx="249600" cy="2661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9"/>
          <p:cNvGrpSpPr/>
          <p:nvPr/>
        </p:nvGrpSpPr>
        <p:grpSpPr>
          <a:xfrm>
            <a:off x="7485392" y="1755351"/>
            <a:ext cx="2830800" cy="3388272"/>
            <a:chOff x="7485392" y="1755351"/>
            <a:chExt cx="2830800" cy="3388272"/>
          </a:xfrm>
        </p:grpSpPr>
        <p:sp>
          <p:nvSpPr>
            <p:cNvPr id="106" name="Google Shape;106;p9"/>
            <p:cNvSpPr/>
            <p:nvPr/>
          </p:nvSpPr>
          <p:spPr>
            <a:xfrm>
              <a:off x="8005394" y="2926923"/>
              <a:ext cx="2078100" cy="2216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7485392" y="1755351"/>
              <a:ext cx="2830800" cy="30192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108;p9"/>
          <p:cNvSpPr txBox="1">
            <a:spLocks noGrp="1"/>
          </p:cNvSpPr>
          <p:nvPr>
            <p:ph type="title"/>
          </p:nvPr>
        </p:nvSpPr>
        <p:spPr>
          <a:xfrm>
            <a:off x="914575" y="495875"/>
            <a:ext cx="6026700" cy="8130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09" name="Google Shape;109;p9"/>
          <p:cNvSpPr txBox="1">
            <a:spLocks noGrp="1"/>
          </p:cNvSpPr>
          <p:nvPr>
            <p:ph type="sldNum" idx="12"/>
          </p:nvPr>
        </p:nvSpPr>
        <p:spPr>
          <a:xfrm>
            <a:off x="8557525" y="0"/>
            <a:ext cx="4341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 Dark">
  <p:cSld name="TITLE_ONLY_1">
    <p:bg>
      <p:bgPr>
        <a:gradFill>
          <a:gsLst>
            <a:gs pos="0">
              <a:schemeClr val="accent6"/>
            </a:gs>
            <a:gs pos="100000">
              <a:schemeClr val="accent5"/>
            </a:gs>
          </a:gsLst>
          <a:lin ang="5400012" scaled="0"/>
        </a:gradFill>
        <a:effectLst/>
      </p:bgPr>
    </p:bg>
    <p:spTree>
      <p:nvGrpSpPr>
        <p:cNvPr id="1" name="Shape 110"/>
        <p:cNvGrpSpPr/>
        <p:nvPr/>
      </p:nvGrpSpPr>
      <p:grpSpPr>
        <a:xfrm>
          <a:off x="0" y="0"/>
          <a:ext cx="0" cy="0"/>
          <a:chOff x="0" y="0"/>
          <a:chExt cx="0" cy="0"/>
        </a:xfrm>
      </p:grpSpPr>
      <p:grpSp>
        <p:nvGrpSpPr>
          <p:cNvPr id="111" name="Google Shape;111;p10"/>
          <p:cNvGrpSpPr/>
          <p:nvPr/>
        </p:nvGrpSpPr>
        <p:grpSpPr>
          <a:xfrm>
            <a:off x="-313691" y="-18375"/>
            <a:ext cx="7510983" cy="1637005"/>
            <a:chOff x="-313691" y="-18375"/>
            <a:chExt cx="7510983" cy="1637005"/>
          </a:xfrm>
        </p:grpSpPr>
        <p:sp>
          <p:nvSpPr>
            <p:cNvPr id="112" name="Google Shape;112;p10"/>
            <p:cNvSpPr/>
            <p:nvPr/>
          </p:nvSpPr>
          <p:spPr>
            <a:xfrm>
              <a:off x="256376" y="499825"/>
              <a:ext cx="6692400" cy="804900"/>
            </a:xfrm>
            <a:prstGeom prst="parallelogram">
              <a:avLst>
                <a:gd name="adj" fmla="val 5499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0"/>
            <p:cNvSpPr/>
            <p:nvPr/>
          </p:nvSpPr>
          <p:spPr>
            <a:xfrm>
              <a:off x="-313691" y="813730"/>
              <a:ext cx="754800" cy="8049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0"/>
            <p:cNvSpPr/>
            <p:nvPr/>
          </p:nvSpPr>
          <p:spPr>
            <a:xfrm>
              <a:off x="6442492" y="309450"/>
              <a:ext cx="754800" cy="8049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0"/>
            <p:cNvSpPr/>
            <p:nvPr/>
          </p:nvSpPr>
          <p:spPr>
            <a:xfrm>
              <a:off x="53899" y="237925"/>
              <a:ext cx="1000200" cy="10668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0"/>
            <p:cNvSpPr/>
            <p:nvPr/>
          </p:nvSpPr>
          <p:spPr>
            <a:xfrm>
              <a:off x="304107" y="-18375"/>
              <a:ext cx="420900" cy="4491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0"/>
            <p:cNvSpPr/>
            <p:nvPr/>
          </p:nvSpPr>
          <p:spPr>
            <a:xfrm>
              <a:off x="6589606" y="1038628"/>
              <a:ext cx="249600" cy="2661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10"/>
          <p:cNvGrpSpPr/>
          <p:nvPr/>
        </p:nvGrpSpPr>
        <p:grpSpPr>
          <a:xfrm>
            <a:off x="7485392" y="1755351"/>
            <a:ext cx="2830800" cy="3388272"/>
            <a:chOff x="7485392" y="1755351"/>
            <a:chExt cx="2830800" cy="3388272"/>
          </a:xfrm>
        </p:grpSpPr>
        <p:sp>
          <p:nvSpPr>
            <p:cNvPr id="119" name="Google Shape;119;p10"/>
            <p:cNvSpPr/>
            <p:nvPr/>
          </p:nvSpPr>
          <p:spPr>
            <a:xfrm>
              <a:off x="8005394" y="2926923"/>
              <a:ext cx="2078100" cy="2216700"/>
            </a:xfrm>
            <a:prstGeom prst="parallelogram">
              <a:avLst>
                <a:gd name="adj" fmla="val 59001"/>
              </a:avLst>
            </a:prstGeom>
            <a:gradFill>
              <a:gsLst>
                <a:gs pos="0">
                  <a:schemeClr val="accent2"/>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0"/>
            <p:cNvSpPr/>
            <p:nvPr/>
          </p:nvSpPr>
          <p:spPr>
            <a:xfrm>
              <a:off x="7485392" y="1755351"/>
              <a:ext cx="2830800" cy="3019200"/>
            </a:xfrm>
            <a:prstGeom prst="parallelogram">
              <a:avLst>
                <a:gd name="adj" fmla="val 59001"/>
              </a:avLst>
            </a:prstGeom>
            <a:gradFill>
              <a:gsLst>
                <a:gs pos="0">
                  <a:schemeClr val="accent1"/>
                </a:gs>
                <a:gs pos="100000">
                  <a:srgbClr val="02C1D3">
                    <a:alpha val="3372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10"/>
          <p:cNvSpPr txBox="1">
            <a:spLocks noGrp="1"/>
          </p:cNvSpPr>
          <p:nvPr>
            <p:ph type="title"/>
          </p:nvPr>
        </p:nvSpPr>
        <p:spPr>
          <a:xfrm>
            <a:off x="914575" y="495875"/>
            <a:ext cx="6026700" cy="813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Clr>
                <a:schemeClr val="lt1"/>
              </a:buClr>
              <a:buSzPts val="2000"/>
              <a:buNone/>
              <a:defRPr>
                <a:solidFill>
                  <a:schemeClr val="lt1"/>
                </a:solidFill>
              </a:defRPr>
            </a:lvl2pPr>
            <a:lvl3pPr lvl="2" rtl="0">
              <a:spcBef>
                <a:spcPts val="0"/>
              </a:spcBef>
              <a:spcAft>
                <a:spcPts val="0"/>
              </a:spcAft>
              <a:buClr>
                <a:schemeClr val="lt1"/>
              </a:buClr>
              <a:buSzPts val="2000"/>
              <a:buNone/>
              <a:defRPr>
                <a:solidFill>
                  <a:schemeClr val="lt1"/>
                </a:solidFill>
              </a:defRPr>
            </a:lvl3pPr>
            <a:lvl4pPr lvl="3" rtl="0">
              <a:spcBef>
                <a:spcPts val="0"/>
              </a:spcBef>
              <a:spcAft>
                <a:spcPts val="0"/>
              </a:spcAft>
              <a:buClr>
                <a:schemeClr val="lt1"/>
              </a:buClr>
              <a:buSzPts val="2000"/>
              <a:buNone/>
              <a:defRPr>
                <a:solidFill>
                  <a:schemeClr val="lt1"/>
                </a:solidFill>
              </a:defRPr>
            </a:lvl4pPr>
            <a:lvl5pPr lvl="4" rtl="0">
              <a:spcBef>
                <a:spcPts val="0"/>
              </a:spcBef>
              <a:spcAft>
                <a:spcPts val="0"/>
              </a:spcAft>
              <a:buClr>
                <a:schemeClr val="lt1"/>
              </a:buClr>
              <a:buSzPts val="2000"/>
              <a:buNone/>
              <a:defRPr>
                <a:solidFill>
                  <a:schemeClr val="lt1"/>
                </a:solidFill>
              </a:defRPr>
            </a:lvl5pPr>
            <a:lvl6pPr lvl="5" rtl="0">
              <a:spcBef>
                <a:spcPts val="0"/>
              </a:spcBef>
              <a:spcAft>
                <a:spcPts val="0"/>
              </a:spcAft>
              <a:buClr>
                <a:schemeClr val="lt1"/>
              </a:buClr>
              <a:buSzPts val="2000"/>
              <a:buNone/>
              <a:defRPr>
                <a:solidFill>
                  <a:schemeClr val="lt1"/>
                </a:solidFill>
              </a:defRPr>
            </a:lvl6pPr>
            <a:lvl7pPr lvl="6" rtl="0">
              <a:spcBef>
                <a:spcPts val="0"/>
              </a:spcBef>
              <a:spcAft>
                <a:spcPts val="0"/>
              </a:spcAft>
              <a:buClr>
                <a:schemeClr val="lt1"/>
              </a:buClr>
              <a:buSzPts val="2000"/>
              <a:buNone/>
              <a:defRPr>
                <a:solidFill>
                  <a:schemeClr val="lt1"/>
                </a:solidFill>
              </a:defRPr>
            </a:lvl7pPr>
            <a:lvl8pPr lvl="7" rtl="0">
              <a:spcBef>
                <a:spcPts val="0"/>
              </a:spcBef>
              <a:spcAft>
                <a:spcPts val="0"/>
              </a:spcAft>
              <a:buClr>
                <a:schemeClr val="lt1"/>
              </a:buClr>
              <a:buSzPts val="2000"/>
              <a:buNone/>
              <a:defRPr>
                <a:solidFill>
                  <a:schemeClr val="lt1"/>
                </a:solidFill>
              </a:defRPr>
            </a:lvl8pPr>
            <a:lvl9pPr lvl="8" rtl="0">
              <a:spcBef>
                <a:spcPts val="0"/>
              </a:spcBef>
              <a:spcAft>
                <a:spcPts val="0"/>
              </a:spcAft>
              <a:buClr>
                <a:schemeClr val="lt1"/>
              </a:buClr>
              <a:buSzPts val="2000"/>
              <a:buNone/>
              <a:defRPr>
                <a:solidFill>
                  <a:schemeClr val="lt1"/>
                </a:solidFill>
              </a:defRPr>
            </a:lvl9pPr>
          </a:lstStyle>
          <a:p>
            <a:endParaRPr/>
          </a:p>
        </p:txBody>
      </p:sp>
      <p:sp>
        <p:nvSpPr>
          <p:cNvPr id="122" name="Google Shape;122;p10"/>
          <p:cNvSpPr txBox="1">
            <a:spLocks noGrp="1"/>
          </p:cNvSpPr>
          <p:nvPr>
            <p:ph type="sldNum" idx="12"/>
          </p:nvPr>
        </p:nvSpPr>
        <p:spPr>
          <a:xfrm>
            <a:off x="8557525" y="0"/>
            <a:ext cx="434100" cy="393600"/>
          </a:xfrm>
          <a:prstGeom prst="rect">
            <a:avLst/>
          </a:prstGeom>
        </p:spPr>
        <p:txBody>
          <a:bodyPr spcFirstLastPara="1" wrap="square" lIns="0" tIns="0" rIns="0" bIns="0" anchor="ctr"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6"/>
            </a:gs>
            <a:gs pos="100000">
              <a:schemeClr val="accent5"/>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14575" y="495875"/>
            <a:ext cx="6026700" cy="8130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1pPr>
            <a:lvl2pPr lvl="1"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2pPr>
            <a:lvl3pPr lvl="2"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3pPr>
            <a:lvl4pPr lvl="3"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4pPr>
            <a:lvl5pPr lvl="4"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5pPr>
            <a:lvl6pPr lvl="5"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6pPr>
            <a:lvl7pPr lvl="6"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7pPr>
            <a:lvl8pPr lvl="7"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8pPr>
            <a:lvl9pPr lvl="8" rtl="0">
              <a:lnSpc>
                <a:spcPct val="90000"/>
              </a:lnSpc>
              <a:spcBef>
                <a:spcPts val="0"/>
              </a:spcBef>
              <a:spcAft>
                <a:spcPts val="0"/>
              </a:spcAft>
              <a:buClr>
                <a:schemeClr val="accent5"/>
              </a:buClr>
              <a:buSzPts val="2000"/>
              <a:buFont typeface="Merriweather"/>
              <a:buNone/>
              <a:defRPr sz="2000" b="1">
                <a:solidFill>
                  <a:schemeClr val="accent5"/>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914575" y="1584425"/>
            <a:ext cx="6999600" cy="29997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600"/>
              </a:spcBef>
              <a:spcAft>
                <a:spcPts val="0"/>
              </a:spcAft>
              <a:buClr>
                <a:schemeClr val="accent1"/>
              </a:buClr>
              <a:buSzPts val="2400"/>
              <a:buFont typeface="IBM Plex Sans Light"/>
              <a:buChar char="▰"/>
              <a:defRPr sz="2400">
                <a:solidFill>
                  <a:schemeClr val="dk1"/>
                </a:solidFill>
                <a:latin typeface="IBM Plex Sans Light"/>
                <a:ea typeface="IBM Plex Sans Light"/>
                <a:cs typeface="IBM Plex Sans Light"/>
                <a:sym typeface="IBM Plex Sans Light"/>
              </a:defRPr>
            </a:lvl1pPr>
            <a:lvl2pPr marL="914400" lvl="1" indent="-381000" rtl="0">
              <a:lnSpc>
                <a:spcPct val="115000"/>
              </a:lnSpc>
              <a:spcBef>
                <a:spcPts val="0"/>
              </a:spcBef>
              <a:spcAft>
                <a:spcPts val="0"/>
              </a:spcAft>
              <a:buClr>
                <a:schemeClr val="accent2"/>
              </a:buClr>
              <a:buSzPts val="2400"/>
              <a:buFont typeface="IBM Plex Sans Light"/>
              <a:buChar char="╺"/>
              <a:defRPr sz="2400">
                <a:solidFill>
                  <a:schemeClr val="dk1"/>
                </a:solidFill>
                <a:latin typeface="IBM Plex Sans Light"/>
                <a:ea typeface="IBM Plex Sans Light"/>
                <a:cs typeface="IBM Plex Sans Light"/>
                <a:sym typeface="IBM Plex Sans Light"/>
              </a:defRPr>
            </a:lvl2pPr>
            <a:lvl3pPr marL="1371600" lvl="2" indent="-381000" rtl="0">
              <a:lnSpc>
                <a:spcPct val="115000"/>
              </a:lnSpc>
              <a:spcBef>
                <a:spcPts val="0"/>
              </a:spcBef>
              <a:spcAft>
                <a:spcPts val="0"/>
              </a:spcAft>
              <a:buClr>
                <a:schemeClr val="accent3"/>
              </a:buClr>
              <a:buSzPts val="2400"/>
              <a:buFont typeface="IBM Plex Sans Light"/>
              <a:buChar char="╺"/>
              <a:defRPr sz="2400">
                <a:solidFill>
                  <a:schemeClr val="dk1"/>
                </a:solidFill>
                <a:latin typeface="IBM Plex Sans Light"/>
                <a:ea typeface="IBM Plex Sans Light"/>
                <a:cs typeface="IBM Plex Sans Light"/>
                <a:sym typeface="IBM Plex Sans Light"/>
              </a:defRPr>
            </a:lvl3pPr>
            <a:lvl4pPr marL="1828800" lvl="3"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4pPr>
            <a:lvl5pPr marL="2286000" lvl="4"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5pPr>
            <a:lvl6pPr marL="2743200" lvl="5"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6pPr>
            <a:lvl7pPr marL="3200400" lvl="6"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7pPr>
            <a:lvl8pPr marL="3657600" lvl="7"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8pPr>
            <a:lvl9pPr marL="4114800" lvl="8" indent="-381000" rtl="0">
              <a:lnSpc>
                <a:spcPct val="115000"/>
              </a:lnSpc>
              <a:spcBef>
                <a:spcPts val="0"/>
              </a:spcBef>
              <a:spcAft>
                <a:spcPts val="0"/>
              </a:spcAft>
              <a:buClr>
                <a:schemeClr val="lt2"/>
              </a:buClr>
              <a:buSzPts val="2400"/>
              <a:buFont typeface="IBM Plex Sans Light"/>
              <a:buChar char="■"/>
              <a:defRPr sz="2400">
                <a:solidFill>
                  <a:schemeClr val="dk1"/>
                </a:solidFill>
                <a:latin typeface="IBM Plex Sans Light"/>
                <a:ea typeface="IBM Plex Sans Light"/>
                <a:cs typeface="IBM Plex Sans Light"/>
                <a:sym typeface="IBM Plex Sans Light"/>
              </a:defRPr>
            </a:lvl9pPr>
          </a:lstStyle>
          <a:p>
            <a:endParaRPr/>
          </a:p>
        </p:txBody>
      </p:sp>
      <p:sp>
        <p:nvSpPr>
          <p:cNvPr id="8" name="Google Shape;8;p1"/>
          <p:cNvSpPr txBox="1">
            <a:spLocks noGrp="1"/>
          </p:cNvSpPr>
          <p:nvPr>
            <p:ph type="sldNum" idx="12"/>
          </p:nvPr>
        </p:nvSpPr>
        <p:spPr>
          <a:xfrm>
            <a:off x="8557525" y="0"/>
            <a:ext cx="434100" cy="393600"/>
          </a:xfrm>
          <a:prstGeom prst="rect">
            <a:avLst/>
          </a:prstGeom>
          <a:noFill/>
          <a:ln>
            <a:noFill/>
          </a:ln>
        </p:spPr>
        <p:txBody>
          <a:bodyPr spcFirstLastPara="1" wrap="square" lIns="0" tIns="0" rIns="0" bIns="0" anchor="ctr" anchorCtr="0">
            <a:noAutofit/>
          </a:bodyPr>
          <a:lstStyle>
            <a:lvl1pPr lvl="0" algn="r" rtl="0">
              <a:buNone/>
              <a:defRPr sz="1200">
                <a:solidFill>
                  <a:schemeClr val="dk2"/>
                </a:solidFill>
                <a:latin typeface="IBM Plex Sans"/>
                <a:ea typeface="IBM Plex Sans"/>
                <a:cs typeface="IBM Plex Sans"/>
                <a:sym typeface="IBM Plex Sans"/>
              </a:defRPr>
            </a:lvl1pPr>
            <a:lvl2pPr lvl="1" algn="r" rtl="0">
              <a:buNone/>
              <a:defRPr sz="1200">
                <a:solidFill>
                  <a:schemeClr val="dk2"/>
                </a:solidFill>
                <a:latin typeface="IBM Plex Sans"/>
                <a:ea typeface="IBM Plex Sans"/>
                <a:cs typeface="IBM Plex Sans"/>
                <a:sym typeface="IBM Plex Sans"/>
              </a:defRPr>
            </a:lvl2pPr>
            <a:lvl3pPr lvl="2" algn="r" rtl="0">
              <a:buNone/>
              <a:defRPr sz="1200">
                <a:solidFill>
                  <a:schemeClr val="dk2"/>
                </a:solidFill>
                <a:latin typeface="IBM Plex Sans"/>
                <a:ea typeface="IBM Plex Sans"/>
                <a:cs typeface="IBM Plex Sans"/>
                <a:sym typeface="IBM Plex Sans"/>
              </a:defRPr>
            </a:lvl3pPr>
            <a:lvl4pPr lvl="3" algn="r" rtl="0">
              <a:buNone/>
              <a:defRPr sz="1200">
                <a:solidFill>
                  <a:schemeClr val="dk2"/>
                </a:solidFill>
                <a:latin typeface="IBM Plex Sans"/>
                <a:ea typeface="IBM Plex Sans"/>
                <a:cs typeface="IBM Plex Sans"/>
                <a:sym typeface="IBM Plex Sans"/>
              </a:defRPr>
            </a:lvl4pPr>
            <a:lvl5pPr lvl="4" algn="r" rtl="0">
              <a:buNone/>
              <a:defRPr sz="1200">
                <a:solidFill>
                  <a:schemeClr val="dk2"/>
                </a:solidFill>
                <a:latin typeface="IBM Plex Sans"/>
                <a:ea typeface="IBM Plex Sans"/>
                <a:cs typeface="IBM Plex Sans"/>
                <a:sym typeface="IBM Plex Sans"/>
              </a:defRPr>
            </a:lvl5pPr>
            <a:lvl6pPr lvl="5" algn="r" rtl="0">
              <a:buNone/>
              <a:defRPr sz="1200">
                <a:solidFill>
                  <a:schemeClr val="dk2"/>
                </a:solidFill>
                <a:latin typeface="IBM Plex Sans"/>
                <a:ea typeface="IBM Plex Sans"/>
                <a:cs typeface="IBM Plex Sans"/>
                <a:sym typeface="IBM Plex Sans"/>
              </a:defRPr>
            </a:lvl6pPr>
            <a:lvl7pPr lvl="6" algn="r" rtl="0">
              <a:buNone/>
              <a:defRPr sz="1200">
                <a:solidFill>
                  <a:schemeClr val="dk2"/>
                </a:solidFill>
                <a:latin typeface="IBM Plex Sans"/>
                <a:ea typeface="IBM Plex Sans"/>
                <a:cs typeface="IBM Plex Sans"/>
                <a:sym typeface="IBM Plex Sans"/>
              </a:defRPr>
            </a:lvl7pPr>
            <a:lvl8pPr lvl="7" algn="r" rtl="0">
              <a:buNone/>
              <a:defRPr sz="1200">
                <a:solidFill>
                  <a:schemeClr val="dk2"/>
                </a:solidFill>
                <a:latin typeface="IBM Plex Sans"/>
                <a:ea typeface="IBM Plex Sans"/>
                <a:cs typeface="IBM Plex Sans"/>
                <a:sym typeface="IBM Plex Sans"/>
              </a:defRPr>
            </a:lvl8pPr>
            <a:lvl9pPr lvl="8" algn="r" rtl="0">
              <a:buNone/>
              <a:defRPr sz="1200">
                <a:solidFill>
                  <a:schemeClr val="dk2"/>
                </a:solidFill>
                <a:latin typeface="IBM Plex Sans"/>
                <a:ea typeface="IBM Plex Sans"/>
                <a:cs typeface="IBM Plex Sans"/>
                <a:sym typeface="IBM Plex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hyperlink" Target="http://unsplash.com/&amp;utm_source=slidescarnival"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www.fontsquirrel.com/fonts/merriweather" TargetMode="External"/><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hyperlink" Target="https://www.fontsquirrel.com/fonts/ibm-plex"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31.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Shape 156"/>
        <p:cNvGrpSpPr/>
        <p:nvPr/>
      </p:nvGrpSpPr>
      <p:grpSpPr>
        <a:xfrm>
          <a:off x="0" y="0"/>
          <a:ext cx="0" cy="0"/>
          <a:chOff x="0" y="0"/>
          <a:chExt cx="0" cy="0"/>
        </a:xfrm>
      </p:grpSpPr>
      <p:sp>
        <p:nvSpPr>
          <p:cNvPr id="157" name="Google Shape;157;p15"/>
          <p:cNvSpPr txBox="1">
            <a:spLocks noGrp="1"/>
          </p:cNvSpPr>
          <p:nvPr>
            <p:ph type="ctrTitle"/>
          </p:nvPr>
        </p:nvSpPr>
        <p:spPr>
          <a:xfrm>
            <a:off x="685800" y="696425"/>
            <a:ext cx="4786086" cy="2857500"/>
          </a:xfrm>
          <a:prstGeom prst="rect">
            <a:avLst/>
          </a:prstGeom>
        </p:spPr>
        <p:txBody>
          <a:bodyPr spcFirstLastPara="1" wrap="square" lIns="0" tIns="0" rIns="0" bIns="0" anchor="t" anchorCtr="0">
            <a:noAutofit/>
          </a:bodyPr>
          <a:lstStyle/>
          <a:p>
            <a:r>
              <a:rPr lang="en-US" sz="2600" dirty="0" smtClean="0"/>
              <a:t>SEBARAN </a:t>
            </a:r>
            <a:r>
              <a:rPr lang="en-US" sz="2600" dirty="0"/>
              <a:t>LOKASI PENGGUNA TWITTER</a:t>
            </a:r>
            <a:r>
              <a:rPr lang="id-ID" sz="2600" dirty="0"/>
              <a:t> BERDASARKAN SENTIMEN</a:t>
            </a:r>
            <a:r>
              <a:rPr lang="en-US" sz="2600" dirty="0"/>
              <a:t> TERHADAP OPINI PEMINDAHAN IBUKOTA </a:t>
            </a:r>
            <a:r>
              <a:rPr lang="en-US" sz="2600" dirty="0" smtClean="0"/>
              <a:t>REPUBLIK INDONESIA </a:t>
            </a:r>
            <a:endParaRPr sz="2600" dirty="0">
              <a:latin typeface="Merriweather" panose="020B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
        <p:nvSpPr>
          <p:cNvPr id="4" name="Title 3"/>
          <p:cNvSpPr>
            <a:spLocks noGrp="1"/>
          </p:cNvSpPr>
          <p:nvPr>
            <p:ph type="title"/>
          </p:nvPr>
        </p:nvSpPr>
        <p:spPr/>
        <p:txBody>
          <a:bodyPr/>
          <a:lstStyle/>
          <a:p>
            <a:r>
              <a:rPr lang="id-ID" dirty="0"/>
              <a:t>Case </a:t>
            </a:r>
            <a:r>
              <a:rPr lang="id-ID" dirty="0" smtClean="0"/>
              <a:t>Folding</a:t>
            </a:r>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32887048"/>
              </p:ext>
            </p:extLst>
          </p:nvPr>
        </p:nvGraphicFramePr>
        <p:xfrm>
          <a:off x="823164" y="1662112"/>
          <a:ext cx="5033645" cy="2743200"/>
        </p:xfrm>
        <a:graphic>
          <a:graphicData uri="http://schemas.openxmlformats.org/drawingml/2006/table">
            <a:tbl>
              <a:tblPr firstRow="1" firstCol="1" bandRow="1">
                <a:tableStyleId>{BAA0BA37-3731-41B3-BCCA-E95F83500BEE}</a:tableStyleId>
              </a:tblPr>
              <a:tblGrid>
                <a:gridCol w="2516505">
                  <a:extLst>
                    <a:ext uri="{9D8B030D-6E8A-4147-A177-3AD203B41FA5}">
                      <a16:colId xmlns:a16="http://schemas.microsoft.com/office/drawing/2014/main" val="1806815020"/>
                    </a:ext>
                  </a:extLst>
                </a:gridCol>
                <a:gridCol w="2517140">
                  <a:extLst>
                    <a:ext uri="{9D8B030D-6E8A-4147-A177-3AD203B41FA5}">
                      <a16:colId xmlns:a16="http://schemas.microsoft.com/office/drawing/2014/main" val="256538354"/>
                    </a:ext>
                  </a:extLst>
                </a:gridCol>
              </a:tblGrid>
              <a:tr h="0">
                <a:tc>
                  <a:txBody>
                    <a:bodyPr/>
                    <a:lstStyle/>
                    <a:p>
                      <a:pPr>
                        <a:lnSpc>
                          <a:spcPct val="150000"/>
                        </a:lnSpc>
                        <a:spcAft>
                          <a:spcPts val="0"/>
                        </a:spcAft>
                      </a:pPr>
                      <a:r>
                        <a:rPr lang="id-ID" sz="1200">
                          <a:effectLst/>
                        </a:rPr>
                        <a:t>Contoh Tweet</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id-ID" sz="1200">
                          <a:effectLst/>
                        </a:rPr>
                        <a:t>Hasil Case Folding</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56002313"/>
                  </a:ext>
                </a:extLst>
              </a:tr>
              <a:tr h="0">
                <a:tc>
                  <a:txBody>
                    <a:bodyPr/>
                    <a:lstStyle/>
                    <a:p>
                      <a:pPr>
                        <a:lnSpc>
                          <a:spcPct val="150000"/>
                        </a:lnSpc>
                        <a:spcAft>
                          <a:spcPts val="0"/>
                        </a:spcAft>
                      </a:pPr>
                      <a:r>
                        <a:rPr lang="id-ID" sz="1200" dirty="0">
                          <a:effectLst/>
                        </a:rPr>
                        <a:t>Visi yg disampaikan @TsamaraDKI cukup bisa dipahami, tapi lebih setuju sama yg disampaikan @SherlyAnnavita . Kita ini bukan negara kaya, banyak hutang, buat apa pindah ibu kota hasil jual aset &amp; ngutang lagi.</a:t>
                      </a:r>
                      <a:endParaRPr lang="en-GB" sz="1100" dirty="0">
                        <a:effectLst/>
                      </a:endParaRPr>
                    </a:p>
                    <a:p>
                      <a:pPr>
                        <a:lnSpc>
                          <a:spcPct val="150000"/>
                        </a:lnSpc>
                        <a:spcAft>
                          <a:spcPts val="0"/>
                        </a:spcAft>
                      </a:pPr>
                      <a:r>
                        <a:rPr lang="id-ID" sz="1200" dirty="0">
                          <a:effectLst/>
                        </a:rPr>
                        <a:t> </a:t>
                      </a:r>
                      <a:endParaRPr lang="en-GB" sz="1100" dirty="0">
                        <a:effectLst/>
                      </a:endParaRPr>
                    </a:p>
                    <a:p>
                      <a:pPr>
                        <a:lnSpc>
                          <a:spcPct val="150000"/>
                        </a:lnSpc>
                        <a:spcAft>
                          <a:spcPts val="0"/>
                        </a:spcAft>
                      </a:pPr>
                      <a:r>
                        <a:rPr lang="id-ID" sz="1200" dirty="0">
                          <a:effectLst/>
                        </a:rPr>
                        <a:t>#ILCPerlukahIbuKotaPindah</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50000"/>
                        </a:lnSpc>
                        <a:spcAft>
                          <a:spcPts val="0"/>
                        </a:spcAft>
                      </a:pPr>
                      <a:r>
                        <a:rPr lang="id-ID" sz="1200" dirty="0">
                          <a:effectLst/>
                        </a:rPr>
                        <a:t>visi yg disampaikan @tsamaradki cukup bisa dipahami, tapi lebih setuju sama yg disampaikan @sherlyannavita . kita ini bukan negara kaya, banyak hutang, buat apa pindah ibu kota hasil jual aset &amp; ngutang lagi.</a:t>
                      </a:r>
                      <a:endParaRPr lang="en-GB" sz="1100" dirty="0">
                        <a:effectLst/>
                      </a:endParaRPr>
                    </a:p>
                    <a:p>
                      <a:pPr>
                        <a:lnSpc>
                          <a:spcPct val="150000"/>
                        </a:lnSpc>
                        <a:spcAft>
                          <a:spcPts val="0"/>
                        </a:spcAft>
                      </a:pPr>
                      <a:r>
                        <a:rPr lang="id-ID" sz="1200" dirty="0">
                          <a:effectLst/>
                        </a:rPr>
                        <a:t> </a:t>
                      </a:r>
                      <a:endParaRPr lang="en-GB" sz="1100" dirty="0">
                        <a:effectLst/>
                      </a:endParaRPr>
                    </a:p>
                    <a:p>
                      <a:pPr>
                        <a:lnSpc>
                          <a:spcPct val="150000"/>
                        </a:lnSpc>
                        <a:spcAft>
                          <a:spcPts val="0"/>
                        </a:spcAft>
                      </a:pPr>
                      <a:r>
                        <a:rPr lang="id-ID" sz="1200" dirty="0">
                          <a:effectLst/>
                        </a:rPr>
                        <a:t>#ilcperlukahibukotapindah</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64879754"/>
                  </a:ext>
                </a:extLst>
              </a:tr>
            </a:tbl>
          </a:graphicData>
        </a:graphic>
      </p:graphicFrame>
    </p:spTree>
    <p:extLst>
      <p:ext uri="{BB962C8B-B14F-4D97-AF65-F5344CB8AC3E}">
        <p14:creationId xmlns:p14="http://schemas.microsoft.com/office/powerpoint/2010/main" val="14616847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
        <p:nvSpPr>
          <p:cNvPr id="4" name="Title 3"/>
          <p:cNvSpPr>
            <a:spLocks noGrp="1"/>
          </p:cNvSpPr>
          <p:nvPr>
            <p:ph type="title"/>
          </p:nvPr>
        </p:nvSpPr>
        <p:spPr/>
        <p:txBody>
          <a:bodyPr/>
          <a:lstStyle/>
          <a:p>
            <a:r>
              <a:rPr lang="en-US" dirty="0" smtClean="0"/>
              <a:t>Tokenization</a:t>
            </a:r>
            <a:endParaRPr lang="en-GB" dirty="0"/>
          </a:p>
        </p:txBody>
      </p:sp>
      <p:graphicFrame>
        <p:nvGraphicFramePr>
          <p:cNvPr id="6" name="Table 5"/>
          <p:cNvGraphicFramePr>
            <a:graphicFrameLocks noGrp="1"/>
          </p:cNvGraphicFramePr>
          <p:nvPr>
            <p:extLst>
              <p:ext uri="{D42A27DB-BD31-4B8C-83A1-F6EECF244321}">
                <p14:modId xmlns:p14="http://schemas.microsoft.com/office/powerpoint/2010/main" val="366554335"/>
              </p:ext>
            </p:extLst>
          </p:nvPr>
        </p:nvGraphicFramePr>
        <p:xfrm>
          <a:off x="914575" y="1388376"/>
          <a:ext cx="6281001" cy="2880360"/>
        </p:xfrm>
        <a:graphic>
          <a:graphicData uri="http://schemas.openxmlformats.org/drawingml/2006/table">
            <a:tbl>
              <a:tblPr firstRow="1" firstCol="1" bandRow="1">
                <a:tableStyleId>{BAA0BA37-3731-41B3-BCCA-E95F83500BEE}</a:tableStyleId>
              </a:tblPr>
              <a:tblGrid>
                <a:gridCol w="1436975">
                  <a:extLst>
                    <a:ext uri="{9D8B030D-6E8A-4147-A177-3AD203B41FA5}">
                      <a16:colId xmlns:a16="http://schemas.microsoft.com/office/drawing/2014/main" val="433961414"/>
                    </a:ext>
                  </a:extLst>
                </a:gridCol>
                <a:gridCol w="1237396">
                  <a:extLst>
                    <a:ext uri="{9D8B030D-6E8A-4147-A177-3AD203B41FA5}">
                      <a16:colId xmlns:a16="http://schemas.microsoft.com/office/drawing/2014/main" val="2767520873"/>
                    </a:ext>
                  </a:extLst>
                </a:gridCol>
                <a:gridCol w="1418348">
                  <a:extLst>
                    <a:ext uri="{9D8B030D-6E8A-4147-A177-3AD203B41FA5}">
                      <a16:colId xmlns:a16="http://schemas.microsoft.com/office/drawing/2014/main" val="3344198101"/>
                    </a:ext>
                  </a:extLst>
                </a:gridCol>
                <a:gridCol w="2188282">
                  <a:extLst>
                    <a:ext uri="{9D8B030D-6E8A-4147-A177-3AD203B41FA5}">
                      <a16:colId xmlns:a16="http://schemas.microsoft.com/office/drawing/2014/main" val="3357153939"/>
                    </a:ext>
                  </a:extLst>
                </a:gridCol>
              </a:tblGrid>
              <a:tr h="205117">
                <a:tc>
                  <a:txBody>
                    <a:bodyPr/>
                    <a:lstStyle/>
                    <a:p>
                      <a:pPr>
                        <a:lnSpc>
                          <a:spcPct val="150000"/>
                        </a:lnSpc>
                        <a:spcAft>
                          <a:spcPts val="0"/>
                        </a:spcAft>
                      </a:pPr>
                      <a:r>
                        <a:rPr lang="id-ID" sz="900" dirty="0">
                          <a:effectLst/>
                        </a:rPr>
                        <a:t>Contoh Tweet</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131" marR="51131" marT="0" marB="0"/>
                </a:tc>
                <a:tc gridSpan="3">
                  <a:txBody>
                    <a:bodyPr/>
                    <a:lstStyle/>
                    <a:p>
                      <a:pPr algn="ctr">
                        <a:lnSpc>
                          <a:spcPct val="150000"/>
                        </a:lnSpc>
                        <a:spcAft>
                          <a:spcPts val="0"/>
                        </a:spcAft>
                      </a:pPr>
                      <a:r>
                        <a:rPr lang="id-ID" sz="900" dirty="0">
                          <a:effectLst/>
                        </a:rPr>
                        <a:t>Hasil</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131" marR="51131" marT="0" marB="0"/>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236785756"/>
                  </a:ext>
                </a:extLst>
              </a:tr>
              <a:tr h="2635607">
                <a:tc>
                  <a:txBody>
                    <a:bodyPr/>
                    <a:lstStyle/>
                    <a:p>
                      <a:pPr>
                        <a:lnSpc>
                          <a:spcPct val="150000"/>
                        </a:lnSpc>
                        <a:spcAft>
                          <a:spcPts val="0"/>
                        </a:spcAft>
                      </a:pPr>
                      <a:r>
                        <a:rPr lang="id-ID" sz="900">
                          <a:effectLst/>
                        </a:rPr>
                        <a:t>Visi yg disampaikan @TsamaraDKI cukup bisa dipahami, tapi lebih setuju sama yg disampaikan @SherlyAnnavita . Kita ini bukan negara kaya, banyak hutang, buat apa pindah ibu kota hasil jual aset &amp; ngutang lagi.</a:t>
                      </a:r>
                      <a:endParaRPr lang="en-GB" sz="800">
                        <a:effectLst/>
                      </a:endParaRPr>
                    </a:p>
                    <a:p>
                      <a:pPr>
                        <a:lnSpc>
                          <a:spcPct val="150000"/>
                        </a:lnSpc>
                        <a:spcAft>
                          <a:spcPts val="0"/>
                        </a:spcAft>
                      </a:pPr>
                      <a:r>
                        <a:rPr lang="id-ID" sz="900">
                          <a:effectLst/>
                        </a:rPr>
                        <a:t> </a:t>
                      </a:r>
                      <a:endParaRPr lang="en-GB" sz="800">
                        <a:effectLst/>
                      </a:endParaRPr>
                    </a:p>
                    <a:p>
                      <a:pPr>
                        <a:lnSpc>
                          <a:spcPct val="150000"/>
                        </a:lnSpc>
                        <a:spcAft>
                          <a:spcPts val="0"/>
                        </a:spcAft>
                      </a:pPr>
                      <a:r>
                        <a:rPr lang="id-ID" sz="900">
                          <a:effectLst/>
                        </a:rPr>
                        <a:t>#ILCPerlukahIbuKotaPindah</a:t>
                      </a:r>
                      <a:endParaRPr lang="en-GB" sz="800">
                        <a:effectLst/>
                        <a:latin typeface="Calibri" panose="020F0502020204030204" pitchFamily="34" charset="0"/>
                        <a:ea typeface="Calibri" panose="020F0502020204030204" pitchFamily="34" charset="0"/>
                        <a:cs typeface="Times New Roman" panose="02020603050405020304" pitchFamily="18" charset="0"/>
                      </a:endParaRPr>
                    </a:p>
                  </a:txBody>
                  <a:tcPr marL="51131" marR="51131" marT="0" marB="0"/>
                </a:tc>
                <a:tc>
                  <a:txBody>
                    <a:bodyPr/>
                    <a:lstStyle/>
                    <a:p>
                      <a:pPr>
                        <a:lnSpc>
                          <a:spcPct val="150000"/>
                        </a:lnSpc>
                        <a:spcAft>
                          <a:spcPts val="0"/>
                        </a:spcAft>
                      </a:pPr>
                      <a:r>
                        <a:rPr lang="id-ID" sz="900" dirty="0">
                          <a:effectLst/>
                        </a:rPr>
                        <a:t>Visi</a:t>
                      </a:r>
                      <a:endParaRPr lang="en-GB" sz="800" dirty="0">
                        <a:effectLst/>
                      </a:endParaRPr>
                    </a:p>
                    <a:p>
                      <a:pPr>
                        <a:lnSpc>
                          <a:spcPct val="150000"/>
                        </a:lnSpc>
                        <a:spcAft>
                          <a:spcPts val="0"/>
                        </a:spcAft>
                      </a:pPr>
                      <a:r>
                        <a:rPr lang="id-ID" sz="900" dirty="0">
                          <a:effectLst/>
                        </a:rPr>
                        <a:t>Yg</a:t>
                      </a:r>
                      <a:endParaRPr lang="en-GB" sz="800" dirty="0">
                        <a:effectLst/>
                      </a:endParaRPr>
                    </a:p>
                    <a:p>
                      <a:pPr>
                        <a:lnSpc>
                          <a:spcPct val="150000"/>
                        </a:lnSpc>
                        <a:spcAft>
                          <a:spcPts val="0"/>
                        </a:spcAft>
                      </a:pPr>
                      <a:r>
                        <a:rPr lang="id-ID" sz="900" dirty="0">
                          <a:effectLst/>
                        </a:rPr>
                        <a:t>Disampaikan</a:t>
                      </a:r>
                      <a:endParaRPr lang="en-GB" sz="800" dirty="0">
                        <a:effectLst/>
                      </a:endParaRPr>
                    </a:p>
                    <a:p>
                      <a:pPr>
                        <a:lnSpc>
                          <a:spcPct val="150000"/>
                        </a:lnSpc>
                        <a:spcAft>
                          <a:spcPts val="0"/>
                        </a:spcAft>
                      </a:pPr>
                      <a:r>
                        <a:rPr lang="id-ID" sz="900" dirty="0">
                          <a:effectLst/>
                        </a:rPr>
                        <a:t>@TsamaraDKI Cukup</a:t>
                      </a:r>
                      <a:endParaRPr lang="en-GB" sz="800" dirty="0">
                        <a:effectLst/>
                      </a:endParaRPr>
                    </a:p>
                    <a:p>
                      <a:pPr>
                        <a:lnSpc>
                          <a:spcPct val="150000"/>
                        </a:lnSpc>
                        <a:spcAft>
                          <a:spcPts val="0"/>
                        </a:spcAft>
                      </a:pPr>
                      <a:r>
                        <a:rPr lang="id-ID" sz="900" dirty="0">
                          <a:effectLst/>
                        </a:rPr>
                        <a:t>Bisa</a:t>
                      </a:r>
                      <a:endParaRPr lang="en-GB" sz="800" dirty="0">
                        <a:effectLst/>
                      </a:endParaRPr>
                    </a:p>
                    <a:p>
                      <a:pPr>
                        <a:lnSpc>
                          <a:spcPct val="150000"/>
                        </a:lnSpc>
                        <a:spcAft>
                          <a:spcPts val="0"/>
                        </a:spcAft>
                      </a:pPr>
                      <a:r>
                        <a:rPr lang="id-ID" sz="900" dirty="0">
                          <a:effectLst/>
                        </a:rPr>
                        <a:t>Dipahami</a:t>
                      </a:r>
                      <a:endParaRPr lang="en-GB" sz="800" dirty="0">
                        <a:effectLst/>
                      </a:endParaRPr>
                    </a:p>
                    <a:p>
                      <a:pPr>
                        <a:lnSpc>
                          <a:spcPct val="150000"/>
                        </a:lnSpc>
                        <a:spcAft>
                          <a:spcPts val="0"/>
                        </a:spcAft>
                      </a:pPr>
                      <a:r>
                        <a:rPr lang="id-ID" sz="900" dirty="0">
                          <a:effectLst/>
                        </a:rPr>
                        <a:t>Tapi</a:t>
                      </a:r>
                      <a:endParaRPr lang="en-GB" sz="800" dirty="0">
                        <a:effectLst/>
                      </a:endParaRPr>
                    </a:p>
                    <a:p>
                      <a:pPr>
                        <a:lnSpc>
                          <a:spcPct val="150000"/>
                        </a:lnSpc>
                        <a:spcAft>
                          <a:spcPts val="0"/>
                        </a:spcAft>
                      </a:pPr>
                      <a:r>
                        <a:rPr lang="id-ID" sz="900" dirty="0">
                          <a:effectLst/>
                        </a:rPr>
                        <a:t>Lebih </a:t>
                      </a:r>
                      <a:endParaRPr lang="en-GB" sz="800" dirty="0">
                        <a:effectLst/>
                      </a:endParaRPr>
                    </a:p>
                    <a:p>
                      <a:pPr>
                        <a:lnSpc>
                          <a:spcPct val="150000"/>
                        </a:lnSpc>
                        <a:spcAft>
                          <a:spcPts val="0"/>
                        </a:spcAft>
                      </a:pPr>
                      <a:r>
                        <a:rPr lang="id-ID" sz="900" dirty="0">
                          <a:effectLst/>
                        </a:rPr>
                        <a:t>Setuju </a:t>
                      </a:r>
                      <a:endParaRPr lang="en-GB" sz="800" dirty="0">
                        <a:effectLst/>
                      </a:endParaRPr>
                    </a:p>
                    <a:p>
                      <a:pPr>
                        <a:lnSpc>
                          <a:spcPct val="150000"/>
                        </a:lnSpc>
                        <a:spcAft>
                          <a:spcPts val="0"/>
                        </a:spcAft>
                      </a:pPr>
                      <a:r>
                        <a:rPr lang="id-ID" sz="900" dirty="0">
                          <a:effectLst/>
                        </a:rPr>
                        <a:t>Sama </a:t>
                      </a:r>
                      <a:endParaRPr lang="en-GB" sz="800" dirty="0">
                        <a:effectLst/>
                      </a:endParaRPr>
                    </a:p>
                    <a:p>
                      <a:pPr>
                        <a:lnSpc>
                          <a:spcPct val="150000"/>
                        </a:lnSpc>
                        <a:spcAft>
                          <a:spcPts val="0"/>
                        </a:spcAft>
                      </a:pPr>
                      <a:r>
                        <a:rPr lang="id-ID" sz="900" dirty="0">
                          <a:effectLst/>
                        </a:rPr>
                        <a:t>Yg</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131" marR="51131" marT="0" marB="0"/>
                </a:tc>
                <a:tc>
                  <a:txBody>
                    <a:bodyPr/>
                    <a:lstStyle/>
                    <a:p>
                      <a:pPr>
                        <a:lnSpc>
                          <a:spcPct val="150000"/>
                        </a:lnSpc>
                        <a:spcAft>
                          <a:spcPts val="0"/>
                        </a:spcAft>
                      </a:pPr>
                      <a:r>
                        <a:rPr lang="id-ID" sz="900" dirty="0">
                          <a:effectLst/>
                        </a:rPr>
                        <a:t>Disampaikan</a:t>
                      </a:r>
                      <a:endParaRPr lang="en-GB" sz="800" dirty="0">
                        <a:effectLst/>
                      </a:endParaRPr>
                    </a:p>
                    <a:p>
                      <a:pPr>
                        <a:lnSpc>
                          <a:spcPct val="150000"/>
                        </a:lnSpc>
                        <a:spcAft>
                          <a:spcPts val="0"/>
                        </a:spcAft>
                      </a:pPr>
                      <a:r>
                        <a:rPr lang="id-ID" sz="900" dirty="0">
                          <a:effectLst/>
                        </a:rPr>
                        <a:t>@SherlyAnnavita Kita </a:t>
                      </a:r>
                      <a:endParaRPr lang="en-GB" sz="800" dirty="0">
                        <a:effectLst/>
                      </a:endParaRPr>
                    </a:p>
                    <a:p>
                      <a:pPr>
                        <a:lnSpc>
                          <a:spcPct val="150000"/>
                        </a:lnSpc>
                        <a:spcAft>
                          <a:spcPts val="0"/>
                        </a:spcAft>
                      </a:pPr>
                      <a:r>
                        <a:rPr lang="id-ID" sz="900" dirty="0">
                          <a:effectLst/>
                        </a:rPr>
                        <a:t>Ini</a:t>
                      </a:r>
                      <a:endParaRPr lang="en-GB" sz="800" dirty="0">
                        <a:effectLst/>
                      </a:endParaRPr>
                    </a:p>
                    <a:p>
                      <a:pPr>
                        <a:lnSpc>
                          <a:spcPct val="150000"/>
                        </a:lnSpc>
                        <a:spcAft>
                          <a:spcPts val="0"/>
                        </a:spcAft>
                      </a:pPr>
                      <a:r>
                        <a:rPr lang="id-ID" sz="900" dirty="0">
                          <a:effectLst/>
                        </a:rPr>
                        <a:t>Bukan</a:t>
                      </a:r>
                      <a:endParaRPr lang="en-GB" sz="800" dirty="0">
                        <a:effectLst/>
                      </a:endParaRPr>
                    </a:p>
                    <a:p>
                      <a:pPr>
                        <a:lnSpc>
                          <a:spcPct val="150000"/>
                        </a:lnSpc>
                        <a:spcAft>
                          <a:spcPts val="0"/>
                        </a:spcAft>
                      </a:pPr>
                      <a:r>
                        <a:rPr lang="id-ID" sz="900" dirty="0">
                          <a:effectLst/>
                        </a:rPr>
                        <a:t>Negara </a:t>
                      </a:r>
                      <a:endParaRPr lang="en-GB" sz="800" dirty="0">
                        <a:effectLst/>
                      </a:endParaRPr>
                    </a:p>
                    <a:p>
                      <a:pPr>
                        <a:lnSpc>
                          <a:spcPct val="150000"/>
                        </a:lnSpc>
                        <a:spcAft>
                          <a:spcPts val="0"/>
                        </a:spcAft>
                      </a:pPr>
                      <a:r>
                        <a:rPr lang="id-ID" sz="900" dirty="0">
                          <a:effectLst/>
                        </a:rPr>
                        <a:t>Kaya</a:t>
                      </a:r>
                      <a:endParaRPr lang="en-GB" sz="800" dirty="0">
                        <a:effectLst/>
                      </a:endParaRPr>
                    </a:p>
                    <a:p>
                      <a:pPr>
                        <a:lnSpc>
                          <a:spcPct val="150000"/>
                        </a:lnSpc>
                        <a:spcAft>
                          <a:spcPts val="0"/>
                        </a:spcAft>
                      </a:pPr>
                      <a:r>
                        <a:rPr lang="id-ID" sz="900" dirty="0">
                          <a:effectLst/>
                        </a:rPr>
                        <a:t>Banyak</a:t>
                      </a:r>
                      <a:endParaRPr lang="en-GB" sz="800" dirty="0">
                        <a:effectLst/>
                      </a:endParaRPr>
                    </a:p>
                    <a:p>
                      <a:pPr>
                        <a:lnSpc>
                          <a:spcPct val="150000"/>
                        </a:lnSpc>
                        <a:spcAft>
                          <a:spcPts val="0"/>
                        </a:spcAft>
                      </a:pPr>
                      <a:r>
                        <a:rPr lang="id-ID" sz="900" dirty="0">
                          <a:effectLst/>
                        </a:rPr>
                        <a:t>Hutang</a:t>
                      </a:r>
                      <a:endParaRPr lang="en-GB" sz="800" dirty="0">
                        <a:effectLst/>
                      </a:endParaRPr>
                    </a:p>
                    <a:p>
                      <a:pPr>
                        <a:lnSpc>
                          <a:spcPct val="150000"/>
                        </a:lnSpc>
                        <a:spcAft>
                          <a:spcPts val="0"/>
                        </a:spcAft>
                      </a:pPr>
                      <a:r>
                        <a:rPr lang="id-ID" sz="900" dirty="0">
                          <a:effectLst/>
                        </a:rPr>
                        <a:t>Buat </a:t>
                      </a:r>
                      <a:endParaRPr lang="en-GB" sz="800" dirty="0">
                        <a:effectLst/>
                      </a:endParaRPr>
                    </a:p>
                    <a:p>
                      <a:pPr>
                        <a:lnSpc>
                          <a:spcPct val="150000"/>
                        </a:lnSpc>
                        <a:spcAft>
                          <a:spcPts val="0"/>
                        </a:spcAft>
                      </a:pPr>
                      <a:r>
                        <a:rPr lang="id-ID" sz="900" dirty="0">
                          <a:effectLst/>
                        </a:rPr>
                        <a:t>Apa</a:t>
                      </a:r>
                      <a:endParaRPr lang="en-GB" sz="800" dirty="0">
                        <a:effectLst/>
                      </a:endParaRPr>
                    </a:p>
                    <a:p>
                      <a:pPr>
                        <a:lnSpc>
                          <a:spcPct val="150000"/>
                        </a:lnSpc>
                        <a:spcAft>
                          <a:spcPts val="0"/>
                        </a:spcAft>
                      </a:pPr>
                      <a:r>
                        <a:rPr lang="id-ID" sz="900" dirty="0">
                          <a:effectLst/>
                        </a:rPr>
                        <a:t>Pindah</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131" marR="51131" marT="0" marB="0"/>
                </a:tc>
                <a:tc>
                  <a:txBody>
                    <a:bodyPr/>
                    <a:lstStyle/>
                    <a:p>
                      <a:pPr>
                        <a:lnSpc>
                          <a:spcPct val="150000"/>
                        </a:lnSpc>
                        <a:spcAft>
                          <a:spcPts val="0"/>
                        </a:spcAft>
                      </a:pPr>
                      <a:r>
                        <a:rPr lang="id-ID" sz="900" dirty="0">
                          <a:effectLst/>
                        </a:rPr>
                        <a:t>Ibu</a:t>
                      </a:r>
                      <a:endParaRPr lang="en-GB" sz="800" dirty="0">
                        <a:effectLst/>
                      </a:endParaRPr>
                    </a:p>
                    <a:p>
                      <a:pPr>
                        <a:lnSpc>
                          <a:spcPct val="150000"/>
                        </a:lnSpc>
                        <a:spcAft>
                          <a:spcPts val="0"/>
                        </a:spcAft>
                      </a:pPr>
                      <a:r>
                        <a:rPr lang="id-ID" sz="900" dirty="0">
                          <a:effectLst/>
                        </a:rPr>
                        <a:t>Kota</a:t>
                      </a:r>
                      <a:endParaRPr lang="en-GB" sz="800" dirty="0">
                        <a:effectLst/>
                      </a:endParaRPr>
                    </a:p>
                    <a:p>
                      <a:pPr>
                        <a:lnSpc>
                          <a:spcPct val="150000"/>
                        </a:lnSpc>
                        <a:spcAft>
                          <a:spcPts val="0"/>
                        </a:spcAft>
                      </a:pPr>
                      <a:r>
                        <a:rPr lang="id-ID" sz="900" dirty="0">
                          <a:effectLst/>
                        </a:rPr>
                        <a:t>Hasil</a:t>
                      </a:r>
                      <a:endParaRPr lang="en-GB" sz="800" dirty="0">
                        <a:effectLst/>
                      </a:endParaRPr>
                    </a:p>
                    <a:p>
                      <a:pPr>
                        <a:lnSpc>
                          <a:spcPct val="150000"/>
                        </a:lnSpc>
                        <a:spcAft>
                          <a:spcPts val="0"/>
                        </a:spcAft>
                      </a:pPr>
                      <a:r>
                        <a:rPr lang="id-ID" sz="900" dirty="0">
                          <a:effectLst/>
                        </a:rPr>
                        <a:t>Jual</a:t>
                      </a:r>
                      <a:endParaRPr lang="en-GB" sz="800" dirty="0">
                        <a:effectLst/>
                      </a:endParaRPr>
                    </a:p>
                    <a:p>
                      <a:pPr>
                        <a:lnSpc>
                          <a:spcPct val="150000"/>
                        </a:lnSpc>
                        <a:spcAft>
                          <a:spcPts val="0"/>
                        </a:spcAft>
                      </a:pPr>
                      <a:r>
                        <a:rPr lang="id-ID" sz="900" dirty="0">
                          <a:effectLst/>
                        </a:rPr>
                        <a:t>Aset</a:t>
                      </a:r>
                      <a:endParaRPr lang="en-GB" sz="800" dirty="0">
                        <a:effectLst/>
                      </a:endParaRPr>
                    </a:p>
                    <a:p>
                      <a:pPr>
                        <a:lnSpc>
                          <a:spcPct val="150000"/>
                        </a:lnSpc>
                        <a:spcAft>
                          <a:spcPts val="0"/>
                        </a:spcAft>
                      </a:pPr>
                      <a:r>
                        <a:rPr lang="id-ID" sz="900" dirty="0">
                          <a:effectLst/>
                        </a:rPr>
                        <a:t>&amp;</a:t>
                      </a:r>
                      <a:endParaRPr lang="en-GB" sz="800" dirty="0">
                        <a:effectLst/>
                      </a:endParaRPr>
                    </a:p>
                    <a:p>
                      <a:pPr>
                        <a:lnSpc>
                          <a:spcPct val="150000"/>
                        </a:lnSpc>
                        <a:spcAft>
                          <a:spcPts val="0"/>
                        </a:spcAft>
                      </a:pPr>
                      <a:r>
                        <a:rPr lang="id-ID" sz="900" dirty="0">
                          <a:effectLst/>
                        </a:rPr>
                        <a:t>Ngutang</a:t>
                      </a:r>
                      <a:endParaRPr lang="en-GB" sz="800" dirty="0">
                        <a:effectLst/>
                      </a:endParaRPr>
                    </a:p>
                    <a:p>
                      <a:pPr>
                        <a:lnSpc>
                          <a:spcPct val="150000"/>
                        </a:lnSpc>
                        <a:spcAft>
                          <a:spcPts val="0"/>
                        </a:spcAft>
                      </a:pPr>
                      <a:r>
                        <a:rPr lang="id-ID" sz="900" dirty="0">
                          <a:effectLst/>
                        </a:rPr>
                        <a:t>Lagi</a:t>
                      </a:r>
                      <a:endParaRPr lang="en-GB" sz="800" dirty="0">
                        <a:effectLst/>
                      </a:endParaRPr>
                    </a:p>
                    <a:p>
                      <a:pPr>
                        <a:lnSpc>
                          <a:spcPct val="150000"/>
                        </a:lnSpc>
                        <a:spcAft>
                          <a:spcPts val="0"/>
                        </a:spcAft>
                      </a:pPr>
                      <a:r>
                        <a:rPr lang="id-ID" sz="900" dirty="0">
                          <a:effectLst/>
                        </a:rPr>
                        <a:t>#ILCPerlukahIbuKotaPindah</a:t>
                      </a:r>
                      <a:endParaRPr lang="en-GB"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131" marR="51131" marT="0" marB="0"/>
                </a:tc>
                <a:extLst>
                  <a:ext uri="{0D108BD9-81ED-4DB2-BD59-A6C34878D82A}">
                    <a16:rowId xmlns:a16="http://schemas.microsoft.com/office/drawing/2014/main" val="969754464"/>
                  </a:ext>
                </a:extLst>
              </a:tr>
            </a:tbl>
          </a:graphicData>
        </a:graphic>
      </p:graphicFrame>
    </p:spTree>
    <p:extLst>
      <p:ext uri="{BB962C8B-B14F-4D97-AF65-F5344CB8AC3E}">
        <p14:creationId xmlns:p14="http://schemas.microsoft.com/office/powerpoint/2010/main" val="20306108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
        <p:nvSpPr>
          <p:cNvPr id="4" name="Title 3"/>
          <p:cNvSpPr>
            <a:spLocks noGrp="1"/>
          </p:cNvSpPr>
          <p:nvPr>
            <p:ph type="title"/>
          </p:nvPr>
        </p:nvSpPr>
        <p:spPr/>
        <p:txBody>
          <a:bodyPr/>
          <a:lstStyle/>
          <a:p>
            <a:r>
              <a:rPr lang="id-ID" dirty="0" smtClean="0"/>
              <a:t>Cleansing</a:t>
            </a:r>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4267010509"/>
              </p:ext>
            </p:extLst>
          </p:nvPr>
        </p:nvGraphicFramePr>
        <p:xfrm>
          <a:off x="914576" y="1545289"/>
          <a:ext cx="7067685" cy="3291840"/>
        </p:xfrm>
        <a:graphic>
          <a:graphicData uri="http://schemas.openxmlformats.org/drawingml/2006/table">
            <a:tbl>
              <a:tblPr firstRow="1" firstCol="1" bandRow="1">
                <a:tableStyleId>{BAA0BA37-3731-41B3-BCCA-E95F83500BEE}</a:tableStyleId>
              </a:tblPr>
              <a:tblGrid>
                <a:gridCol w="2765214">
                  <a:extLst>
                    <a:ext uri="{9D8B030D-6E8A-4147-A177-3AD203B41FA5}">
                      <a16:colId xmlns:a16="http://schemas.microsoft.com/office/drawing/2014/main" val="916525285"/>
                    </a:ext>
                  </a:extLst>
                </a:gridCol>
                <a:gridCol w="1612271">
                  <a:extLst>
                    <a:ext uri="{9D8B030D-6E8A-4147-A177-3AD203B41FA5}">
                      <a16:colId xmlns:a16="http://schemas.microsoft.com/office/drawing/2014/main" val="2626873530"/>
                    </a:ext>
                  </a:extLst>
                </a:gridCol>
                <a:gridCol w="1612271">
                  <a:extLst>
                    <a:ext uri="{9D8B030D-6E8A-4147-A177-3AD203B41FA5}">
                      <a16:colId xmlns:a16="http://schemas.microsoft.com/office/drawing/2014/main" val="1982006957"/>
                    </a:ext>
                  </a:extLst>
                </a:gridCol>
                <a:gridCol w="1077929">
                  <a:extLst>
                    <a:ext uri="{9D8B030D-6E8A-4147-A177-3AD203B41FA5}">
                      <a16:colId xmlns:a16="http://schemas.microsoft.com/office/drawing/2014/main" val="4141187809"/>
                    </a:ext>
                  </a:extLst>
                </a:gridCol>
              </a:tblGrid>
              <a:tr h="268086">
                <a:tc>
                  <a:txBody>
                    <a:bodyPr/>
                    <a:lstStyle/>
                    <a:p>
                      <a:pPr>
                        <a:lnSpc>
                          <a:spcPct val="150000"/>
                        </a:lnSpc>
                        <a:spcAft>
                          <a:spcPts val="0"/>
                        </a:spcAft>
                      </a:pPr>
                      <a:r>
                        <a:rPr lang="id-ID" sz="1200">
                          <a:effectLst/>
                        </a:rPr>
                        <a:t>Contoh Tweet</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71520" marR="71520" marT="0" marB="0"/>
                </a:tc>
                <a:tc gridSpan="3">
                  <a:txBody>
                    <a:bodyPr/>
                    <a:lstStyle/>
                    <a:p>
                      <a:pPr algn="ctr">
                        <a:lnSpc>
                          <a:spcPct val="150000"/>
                        </a:lnSpc>
                        <a:spcAft>
                          <a:spcPts val="0"/>
                        </a:spcAft>
                      </a:pPr>
                      <a:r>
                        <a:rPr lang="id-ID" sz="1200">
                          <a:effectLst/>
                        </a:rPr>
                        <a:t>Hasil</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71520" marR="71520" marT="0" marB="0"/>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372602177"/>
                  </a:ext>
                </a:extLst>
              </a:tr>
              <a:tr h="2999709">
                <a:tc>
                  <a:txBody>
                    <a:bodyPr/>
                    <a:lstStyle/>
                    <a:p>
                      <a:pPr>
                        <a:lnSpc>
                          <a:spcPct val="150000"/>
                        </a:lnSpc>
                        <a:spcAft>
                          <a:spcPts val="0"/>
                        </a:spcAft>
                      </a:pPr>
                      <a:r>
                        <a:rPr lang="id-ID" sz="1200" dirty="0">
                          <a:effectLst/>
                        </a:rPr>
                        <a:t>Visi yg disampaikan @TsamaraDKI cukup bisa dipahami, tapi lebih setuju sama yg disampaikan @SherlyAnnavita . Kita ini bukan negara kaya, banyak hutang, buat apa pindah ibu kota hasil jual aset &amp; ngutang lagi.</a:t>
                      </a:r>
                      <a:endParaRPr lang="en-GB" sz="1200" dirty="0">
                        <a:effectLst/>
                      </a:endParaRPr>
                    </a:p>
                    <a:p>
                      <a:pPr>
                        <a:lnSpc>
                          <a:spcPct val="150000"/>
                        </a:lnSpc>
                        <a:spcAft>
                          <a:spcPts val="0"/>
                        </a:spcAft>
                      </a:pPr>
                      <a:r>
                        <a:rPr lang="id-ID" sz="1200" dirty="0">
                          <a:effectLst/>
                        </a:rPr>
                        <a:t> </a:t>
                      </a:r>
                      <a:endParaRPr lang="en-GB" sz="1200" dirty="0">
                        <a:effectLst/>
                      </a:endParaRPr>
                    </a:p>
                    <a:p>
                      <a:pPr>
                        <a:lnSpc>
                          <a:spcPct val="150000"/>
                        </a:lnSpc>
                        <a:spcAft>
                          <a:spcPts val="0"/>
                        </a:spcAft>
                      </a:pPr>
                      <a:r>
                        <a:rPr lang="id-ID" sz="1200" dirty="0">
                          <a:effectLst/>
                        </a:rPr>
                        <a:t>#ILCPerlukahIbuKotaPindah</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1520" marR="71520" marT="0" marB="0"/>
                </a:tc>
                <a:tc>
                  <a:txBody>
                    <a:bodyPr/>
                    <a:lstStyle/>
                    <a:p>
                      <a:pPr>
                        <a:lnSpc>
                          <a:spcPct val="150000"/>
                        </a:lnSpc>
                        <a:spcAft>
                          <a:spcPts val="0"/>
                        </a:spcAft>
                      </a:pPr>
                      <a:r>
                        <a:rPr lang="id-ID" sz="1200" dirty="0">
                          <a:effectLst/>
                        </a:rPr>
                        <a:t>Visi</a:t>
                      </a:r>
                      <a:endParaRPr lang="en-GB" sz="1200" dirty="0">
                        <a:effectLst/>
                      </a:endParaRPr>
                    </a:p>
                    <a:p>
                      <a:pPr>
                        <a:lnSpc>
                          <a:spcPct val="150000"/>
                        </a:lnSpc>
                        <a:spcAft>
                          <a:spcPts val="0"/>
                        </a:spcAft>
                      </a:pPr>
                      <a:r>
                        <a:rPr lang="id-ID" sz="1200" dirty="0">
                          <a:effectLst/>
                        </a:rPr>
                        <a:t>Yg</a:t>
                      </a:r>
                      <a:endParaRPr lang="en-GB" sz="1200" dirty="0">
                        <a:effectLst/>
                      </a:endParaRPr>
                    </a:p>
                    <a:p>
                      <a:pPr>
                        <a:lnSpc>
                          <a:spcPct val="150000"/>
                        </a:lnSpc>
                        <a:spcAft>
                          <a:spcPts val="0"/>
                        </a:spcAft>
                      </a:pPr>
                      <a:r>
                        <a:rPr lang="id-ID" sz="1200" dirty="0">
                          <a:effectLst/>
                        </a:rPr>
                        <a:t>Disampaikan</a:t>
                      </a:r>
                      <a:endParaRPr lang="en-GB" sz="1200" dirty="0">
                        <a:effectLst/>
                      </a:endParaRPr>
                    </a:p>
                    <a:p>
                      <a:pPr>
                        <a:lnSpc>
                          <a:spcPct val="150000"/>
                        </a:lnSpc>
                        <a:spcAft>
                          <a:spcPts val="0"/>
                        </a:spcAft>
                      </a:pPr>
                      <a:r>
                        <a:rPr lang="id-ID" sz="1200" dirty="0">
                          <a:effectLst/>
                        </a:rPr>
                        <a:t>Cukup</a:t>
                      </a:r>
                      <a:endParaRPr lang="en-GB" sz="1200" dirty="0">
                        <a:effectLst/>
                      </a:endParaRPr>
                    </a:p>
                    <a:p>
                      <a:pPr>
                        <a:lnSpc>
                          <a:spcPct val="150000"/>
                        </a:lnSpc>
                        <a:spcAft>
                          <a:spcPts val="0"/>
                        </a:spcAft>
                      </a:pPr>
                      <a:r>
                        <a:rPr lang="id-ID" sz="1200" dirty="0">
                          <a:effectLst/>
                        </a:rPr>
                        <a:t>Bisa</a:t>
                      </a:r>
                      <a:endParaRPr lang="en-GB" sz="1200" dirty="0">
                        <a:effectLst/>
                      </a:endParaRPr>
                    </a:p>
                    <a:p>
                      <a:pPr>
                        <a:lnSpc>
                          <a:spcPct val="150000"/>
                        </a:lnSpc>
                        <a:spcAft>
                          <a:spcPts val="0"/>
                        </a:spcAft>
                      </a:pPr>
                      <a:r>
                        <a:rPr lang="id-ID" sz="1200" dirty="0">
                          <a:effectLst/>
                        </a:rPr>
                        <a:t>Dipahami</a:t>
                      </a:r>
                      <a:endParaRPr lang="en-GB" sz="1200" dirty="0">
                        <a:effectLst/>
                      </a:endParaRPr>
                    </a:p>
                    <a:p>
                      <a:pPr>
                        <a:lnSpc>
                          <a:spcPct val="150000"/>
                        </a:lnSpc>
                        <a:spcAft>
                          <a:spcPts val="0"/>
                        </a:spcAft>
                      </a:pPr>
                      <a:r>
                        <a:rPr lang="id-ID" sz="1200" dirty="0">
                          <a:effectLst/>
                        </a:rPr>
                        <a:t>Tapi</a:t>
                      </a:r>
                      <a:endParaRPr lang="en-GB" sz="1200" dirty="0">
                        <a:effectLst/>
                      </a:endParaRPr>
                    </a:p>
                    <a:p>
                      <a:pPr>
                        <a:lnSpc>
                          <a:spcPct val="150000"/>
                        </a:lnSpc>
                        <a:spcAft>
                          <a:spcPts val="0"/>
                        </a:spcAft>
                      </a:pPr>
                      <a:r>
                        <a:rPr lang="id-ID" sz="1200" dirty="0">
                          <a:effectLst/>
                        </a:rPr>
                        <a:t>Lebih </a:t>
                      </a:r>
                      <a:endParaRPr lang="en-GB" sz="1200" dirty="0">
                        <a:effectLst/>
                      </a:endParaRPr>
                    </a:p>
                    <a:p>
                      <a:pPr>
                        <a:lnSpc>
                          <a:spcPct val="150000"/>
                        </a:lnSpc>
                        <a:spcAft>
                          <a:spcPts val="0"/>
                        </a:spcAft>
                      </a:pPr>
                      <a:r>
                        <a:rPr lang="id-ID" sz="1200" dirty="0">
                          <a:effectLst/>
                        </a:rPr>
                        <a:t>Setuju </a:t>
                      </a:r>
                      <a:endParaRPr lang="en-GB" sz="1200" dirty="0">
                        <a:effectLst/>
                      </a:endParaRPr>
                    </a:p>
                    <a:p>
                      <a:pPr>
                        <a:lnSpc>
                          <a:spcPct val="150000"/>
                        </a:lnSpc>
                        <a:spcAft>
                          <a:spcPts val="0"/>
                        </a:spcAft>
                      </a:pPr>
                      <a:r>
                        <a:rPr lang="id-ID" sz="1200" dirty="0">
                          <a:effectLst/>
                        </a:rPr>
                        <a:t>Sama </a:t>
                      </a:r>
                      <a:endParaRPr lang="en-GB" sz="1200" dirty="0">
                        <a:effectLst/>
                      </a:endParaRPr>
                    </a:p>
                    <a:p>
                      <a:pPr>
                        <a:lnSpc>
                          <a:spcPct val="150000"/>
                        </a:lnSpc>
                        <a:spcAft>
                          <a:spcPts val="0"/>
                        </a:spcAft>
                      </a:pPr>
                      <a:r>
                        <a:rPr lang="id-ID" sz="1200" dirty="0">
                          <a:effectLst/>
                        </a:rPr>
                        <a:t>Yg</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1520" marR="71520" marT="0" marB="0"/>
                </a:tc>
                <a:tc>
                  <a:txBody>
                    <a:bodyPr/>
                    <a:lstStyle/>
                    <a:p>
                      <a:pPr>
                        <a:lnSpc>
                          <a:spcPct val="150000"/>
                        </a:lnSpc>
                        <a:spcAft>
                          <a:spcPts val="0"/>
                        </a:spcAft>
                      </a:pPr>
                      <a:r>
                        <a:rPr lang="id-ID" sz="1200" dirty="0">
                          <a:effectLst/>
                        </a:rPr>
                        <a:t>Disampaikan</a:t>
                      </a:r>
                      <a:endParaRPr lang="en-GB" sz="1200" dirty="0">
                        <a:effectLst/>
                      </a:endParaRPr>
                    </a:p>
                    <a:p>
                      <a:pPr>
                        <a:lnSpc>
                          <a:spcPct val="150000"/>
                        </a:lnSpc>
                        <a:spcAft>
                          <a:spcPts val="0"/>
                        </a:spcAft>
                      </a:pPr>
                      <a:r>
                        <a:rPr lang="id-ID" sz="1200" dirty="0">
                          <a:effectLst/>
                        </a:rPr>
                        <a:t>Kita </a:t>
                      </a:r>
                      <a:endParaRPr lang="en-GB" sz="1200" dirty="0">
                        <a:effectLst/>
                      </a:endParaRPr>
                    </a:p>
                    <a:p>
                      <a:pPr>
                        <a:lnSpc>
                          <a:spcPct val="150000"/>
                        </a:lnSpc>
                        <a:spcAft>
                          <a:spcPts val="0"/>
                        </a:spcAft>
                      </a:pPr>
                      <a:r>
                        <a:rPr lang="id-ID" sz="1200" dirty="0">
                          <a:effectLst/>
                        </a:rPr>
                        <a:t>Ini</a:t>
                      </a:r>
                      <a:endParaRPr lang="en-GB" sz="1200" dirty="0">
                        <a:effectLst/>
                      </a:endParaRPr>
                    </a:p>
                    <a:p>
                      <a:pPr>
                        <a:lnSpc>
                          <a:spcPct val="150000"/>
                        </a:lnSpc>
                        <a:spcAft>
                          <a:spcPts val="0"/>
                        </a:spcAft>
                      </a:pPr>
                      <a:r>
                        <a:rPr lang="id-ID" sz="1200" dirty="0">
                          <a:effectLst/>
                        </a:rPr>
                        <a:t>Bukan</a:t>
                      </a:r>
                      <a:endParaRPr lang="en-GB" sz="1200" dirty="0">
                        <a:effectLst/>
                      </a:endParaRPr>
                    </a:p>
                    <a:p>
                      <a:pPr>
                        <a:lnSpc>
                          <a:spcPct val="150000"/>
                        </a:lnSpc>
                        <a:spcAft>
                          <a:spcPts val="0"/>
                        </a:spcAft>
                      </a:pPr>
                      <a:r>
                        <a:rPr lang="id-ID" sz="1200" dirty="0">
                          <a:effectLst/>
                        </a:rPr>
                        <a:t>Negara </a:t>
                      </a:r>
                      <a:endParaRPr lang="en-GB" sz="1200" dirty="0">
                        <a:effectLst/>
                      </a:endParaRPr>
                    </a:p>
                    <a:p>
                      <a:pPr>
                        <a:lnSpc>
                          <a:spcPct val="150000"/>
                        </a:lnSpc>
                        <a:spcAft>
                          <a:spcPts val="0"/>
                        </a:spcAft>
                      </a:pPr>
                      <a:r>
                        <a:rPr lang="id-ID" sz="1200" dirty="0">
                          <a:effectLst/>
                        </a:rPr>
                        <a:t>Kaya</a:t>
                      </a:r>
                      <a:endParaRPr lang="en-GB" sz="1200" dirty="0">
                        <a:effectLst/>
                      </a:endParaRPr>
                    </a:p>
                    <a:p>
                      <a:pPr>
                        <a:lnSpc>
                          <a:spcPct val="150000"/>
                        </a:lnSpc>
                        <a:spcAft>
                          <a:spcPts val="0"/>
                        </a:spcAft>
                      </a:pPr>
                      <a:r>
                        <a:rPr lang="id-ID" sz="1200" dirty="0">
                          <a:effectLst/>
                        </a:rPr>
                        <a:t>Banyak</a:t>
                      </a:r>
                      <a:endParaRPr lang="en-GB" sz="1200" dirty="0">
                        <a:effectLst/>
                      </a:endParaRPr>
                    </a:p>
                    <a:p>
                      <a:pPr>
                        <a:lnSpc>
                          <a:spcPct val="150000"/>
                        </a:lnSpc>
                        <a:spcAft>
                          <a:spcPts val="0"/>
                        </a:spcAft>
                      </a:pPr>
                      <a:r>
                        <a:rPr lang="id-ID" sz="1200" dirty="0">
                          <a:effectLst/>
                        </a:rPr>
                        <a:t>Hutang</a:t>
                      </a:r>
                      <a:endParaRPr lang="en-GB" sz="1200" dirty="0">
                        <a:effectLst/>
                      </a:endParaRPr>
                    </a:p>
                    <a:p>
                      <a:pPr>
                        <a:lnSpc>
                          <a:spcPct val="150000"/>
                        </a:lnSpc>
                        <a:spcAft>
                          <a:spcPts val="0"/>
                        </a:spcAft>
                      </a:pPr>
                      <a:r>
                        <a:rPr lang="id-ID" sz="1200" dirty="0">
                          <a:effectLst/>
                        </a:rPr>
                        <a:t>Buat </a:t>
                      </a:r>
                      <a:endParaRPr lang="en-GB" sz="1200" dirty="0">
                        <a:effectLst/>
                      </a:endParaRPr>
                    </a:p>
                    <a:p>
                      <a:pPr>
                        <a:lnSpc>
                          <a:spcPct val="150000"/>
                        </a:lnSpc>
                        <a:spcAft>
                          <a:spcPts val="0"/>
                        </a:spcAft>
                      </a:pPr>
                      <a:r>
                        <a:rPr lang="id-ID" sz="1200" dirty="0">
                          <a:effectLst/>
                        </a:rPr>
                        <a:t>Apa</a:t>
                      </a:r>
                      <a:endParaRPr lang="en-GB" sz="1200" dirty="0">
                        <a:effectLst/>
                      </a:endParaRPr>
                    </a:p>
                    <a:p>
                      <a:pPr>
                        <a:lnSpc>
                          <a:spcPct val="150000"/>
                        </a:lnSpc>
                        <a:spcAft>
                          <a:spcPts val="0"/>
                        </a:spcAft>
                      </a:pPr>
                      <a:r>
                        <a:rPr lang="id-ID" sz="1200" dirty="0">
                          <a:effectLst/>
                        </a:rPr>
                        <a:t>Pindah</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1520" marR="71520" marT="0" marB="0"/>
                </a:tc>
                <a:tc>
                  <a:txBody>
                    <a:bodyPr/>
                    <a:lstStyle/>
                    <a:p>
                      <a:pPr>
                        <a:lnSpc>
                          <a:spcPct val="150000"/>
                        </a:lnSpc>
                        <a:spcAft>
                          <a:spcPts val="0"/>
                        </a:spcAft>
                      </a:pPr>
                      <a:r>
                        <a:rPr lang="id-ID" sz="1200" dirty="0">
                          <a:effectLst/>
                        </a:rPr>
                        <a:t>Ibu</a:t>
                      </a:r>
                      <a:endParaRPr lang="en-GB" sz="1200" dirty="0">
                        <a:effectLst/>
                      </a:endParaRPr>
                    </a:p>
                    <a:p>
                      <a:pPr>
                        <a:lnSpc>
                          <a:spcPct val="150000"/>
                        </a:lnSpc>
                        <a:spcAft>
                          <a:spcPts val="0"/>
                        </a:spcAft>
                      </a:pPr>
                      <a:r>
                        <a:rPr lang="id-ID" sz="1200" dirty="0">
                          <a:effectLst/>
                        </a:rPr>
                        <a:t>Kota</a:t>
                      </a:r>
                      <a:endParaRPr lang="en-GB" sz="1200" dirty="0">
                        <a:effectLst/>
                      </a:endParaRPr>
                    </a:p>
                    <a:p>
                      <a:pPr>
                        <a:lnSpc>
                          <a:spcPct val="150000"/>
                        </a:lnSpc>
                        <a:spcAft>
                          <a:spcPts val="0"/>
                        </a:spcAft>
                      </a:pPr>
                      <a:r>
                        <a:rPr lang="id-ID" sz="1200" dirty="0">
                          <a:effectLst/>
                        </a:rPr>
                        <a:t>Hasil</a:t>
                      </a:r>
                      <a:endParaRPr lang="en-GB" sz="1200" dirty="0">
                        <a:effectLst/>
                      </a:endParaRPr>
                    </a:p>
                    <a:p>
                      <a:pPr>
                        <a:lnSpc>
                          <a:spcPct val="150000"/>
                        </a:lnSpc>
                        <a:spcAft>
                          <a:spcPts val="0"/>
                        </a:spcAft>
                      </a:pPr>
                      <a:r>
                        <a:rPr lang="id-ID" sz="1200" dirty="0">
                          <a:effectLst/>
                        </a:rPr>
                        <a:t>Jual</a:t>
                      </a:r>
                      <a:endParaRPr lang="en-GB" sz="1200" dirty="0">
                        <a:effectLst/>
                      </a:endParaRPr>
                    </a:p>
                    <a:p>
                      <a:pPr>
                        <a:lnSpc>
                          <a:spcPct val="150000"/>
                        </a:lnSpc>
                        <a:spcAft>
                          <a:spcPts val="0"/>
                        </a:spcAft>
                      </a:pPr>
                      <a:r>
                        <a:rPr lang="id-ID" sz="1200" dirty="0">
                          <a:effectLst/>
                        </a:rPr>
                        <a:t>Aset</a:t>
                      </a:r>
                      <a:endParaRPr lang="en-GB" sz="1200" dirty="0">
                        <a:effectLst/>
                      </a:endParaRPr>
                    </a:p>
                    <a:p>
                      <a:pPr>
                        <a:lnSpc>
                          <a:spcPct val="150000"/>
                        </a:lnSpc>
                        <a:spcAft>
                          <a:spcPts val="0"/>
                        </a:spcAft>
                      </a:pPr>
                      <a:r>
                        <a:rPr lang="id-ID" sz="1200" dirty="0">
                          <a:effectLst/>
                        </a:rPr>
                        <a:t>&amp;</a:t>
                      </a:r>
                      <a:endParaRPr lang="en-GB" sz="1200" dirty="0">
                        <a:effectLst/>
                      </a:endParaRPr>
                    </a:p>
                    <a:p>
                      <a:pPr>
                        <a:lnSpc>
                          <a:spcPct val="150000"/>
                        </a:lnSpc>
                        <a:spcAft>
                          <a:spcPts val="0"/>
                        </a:spcAft>
                      </a:pPr>
                      <a:r>
                        <a:rPr lang="id-ID" sz="1200" dirty="0">
                          <a:effectLst/>
                        </a:rPr>
                        <a:t>Ngutang</a:t>
                      </a:r>
                      <a:endParaRPr lang="en-GB" sz="1200" dirty="0">
                        <a:effectLst/>
                      </a:endParaRPr>
                    </a:p>
                    <a:p>
                      <a:pPr>
                        <a:lnSpc>
                          <a:spcPct val="150000"/>
                        </a:lnSpc>
                        <a:spcAft>
                          <a:spcPts val="0"/>
                        </a:spcAft>
                      </a:pPr>
                      <a:r>
                        <a:rPr lang="id-ID" sz="1200" dirty="0">
                          <a:effectLst/>
                        </a:rPr>
                        <a:t>lagi</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1520" marR="71520" marT="0" marB="0"/>
                </a:tc>
                <a:extLst>
                  <a:ext uri="{0D108BD9-81ED-4DB2-BD59-A6C34878D82A}">
                    <a16:rowId xmlns:a16="http://schemas.microsoft.com/office/drawing/2014/main" val="1951869357"/>
                  </a:ext>
                </a:extLst>
              </a:tr>
            </a:tbl>
          </a:graphicData>
        </a:graphic>
      </p:graphicFrame>
    </p:spTree>
    <p:extLst>
      <p:ext uri="{BB962C8B-B14F-4D97-AF65-F5344CB8AC3E}">
        <p14:creationId xmlns:p14="http://schemas.microsoft.com/office/powerpoint/2010/main" val="28865412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4" name="Title 3"/>
          <p:cNvSpPr>
            <a:spLocks noGrp="1"/>
          </p:cNvSpPr>
          <p:nvPr>
            <p:ph type="title"/>
          </p:nvPr>
        </p:nvSpPr>
        <p:spPr/>
        <p:txBody>
          <a:bodyPr/>
          <a:lstStyle/>
          <a:p>
            <a:r>
              <a:rPr lang="en-US" dirty="0" err="1"/>
              <a:t>Stopword</a:t>
            </a:r>
            <a:r>
              <a:rPr lang="en-US" dirty="0"/>
              <a:t> Removal</a:t>
            </a:r>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2559028677"/>
              </p:ext>
            </p:extLst>
          </p:nvPr>
        </p:nvGraphicFramePr>
        <p:xfrm>
          <a:off x="914575" y="1545296"/>
          <a:ext cx="7105164" cy="2749385"/>
        </p:xfrm>
        <a:graphic>
          <a:graphicData uri="http://schemas.openxmlformats.org/drawingml/2006/table">
            <a:tbl>
              <a:tblPr firstRow="1" firstCol="1" bandRow="1">
                <a:tableStyleId>{BAA0BA37-3731-41B3-BCCA-E95F83500BEE}</a:tableStyleId>
              </a:tblPr>
              <a:tblGrid>
                <a:gridCol w="2779876">
                  <a:extLst>
                    <a:ext uri="{9D8B030D-6E8A-4147-A177-3AD203B41FA5}">
                      <a16:colId xmlns:a16="http://schemas.microsoft.com/office/drawing/2014/main" val="900289211"/>
                    </a:ext>
                  </a:extLst>
                </a:gridCol>
                <a:gridCol w="1620821">
                  <a:extLst>
                    <a:ext uri="{9D8B030D-6E8A-4147-A177-3AD203B41FA5}">
                      <a16:colId xmlns:a16="http://schemas.microsoft.com/office/drawing/2014/main" val="1629019132"/>
                    </a:ext>
                  </a:extLst>
                </a:gridCol>
                <a:gridCol w="1620821">
                  <a:extLst>
                    <a:ext uri="{9D8B030D-6E8A-4147-A177-3AD203B41FA5}">
                      <a16:colId xmlns:a16="http://schemas.microsoft.com/office/drawing/2014/main" val="2071826582"/>
                    </a:ext>
                  </a:extLst>
                </a:gridCol>
                <a:gridCol w="1083646">
                  <a:extLst>
                    <a:ext uri="{9D8B030D-6E8A-4147-A177-3AD203B41FA5}">
                      <a16:colId xmlns:a16="http://schemas.microsoft.com/office/drawing/2014/main" val="3477370710"/>
                    </a:ext>
                  </a:extLst>
                </a:gridCol>
              </a:tblGrid>
              <a:tr h="263729">
                <a:tc>
                  <a:txBody>
                    <a:bodyPr/>
                    <a:lstStyle/>
                    <a:p>
                      <a:pPr>
                        <a:lnSpc>
                          <a:spcPct val="150000"/>
                        </a:lnSpc>
                        <a:spcAft>
                          <a:spcPts val="0"/>
                        </a:spcAft>
                      </a:pPr>
                      <a:r>
                        <a:rPr lang="id-ID" sz="1200">
                          <a:effectLst/>
                        </a:rPr>
                        <a:t>Contoh Tweet</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266" marR="68266" marT="0" marB="0"/>
                </a:tc>
                <a:tc gridSpan="3">
                  <a:txBody>
                    <a:bodyPr/>
                    <a:lstStyle/>
                    <a:p>
                      <a:pPr algn="ctr">
                        <a:lnSpc>
                          <a:spcPct val="150000"/>
                        </a:lnSpc>
                        <a:spcAft>
                          <a:spcPts val="0"/>
                        </a:spcAft>
                      </a:pPr>
                      <a:r>
                        <a:rPr lang="id-ID" sz="1200">
                          <a:effectLst/>
                        </a:rPr>
                        <a:t>Hasil</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266" marR="68266" marT="0" marB="0"/>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534984418"/>
                  </a:ext>
                </a:extLst>
              </a:tr>
              <a:tr h="2475065">
                <a:tc>
                  <a:txBody>
                    <a:bodyPr/>
                    <a:lstStyle/>
                    <a:p>
                      <a:pPr>
                        <a:lnSpc>
                          <a:spcPct val="150000"/>
                        </a:lnSpc>
                        <a:spcAft>
                          <a:spcPts val="0"/>
                        </a:spcAft>
                      </a:pPr>
                      <a:r>
                        <a:rPr lang="id-ID" sz="1200" dirty="0">
                          <a:effectLst/>
                        </a:rPr>
                        <a:t>Visi yg disampaikan @TsamaraDKI cukup bisa dipahami, tapi lebih setuju sama yg disampaikan @SherlyAnnavita . Kita ini bukan negara kaya, banyak hutang, buat apa pindah ibu kota hasil jual aset &amp; ngutang lagi.</a:t>
                      </a:r>
                      <a:endParaRPr lang="en-GB" sz="1200" dirty="0">
                        <a:effectLst/>
                      </a:endParaRPr>
                    </a:p>
                    <a:p>
                      <a:pPr>
                        <a:lnSpc>
                          <a:spcPct val="150000"/>
                        </a:lnSpc>
                        <a:spcAft>
                          <a:spcPts val="0"/>
                        </a:spcAft>
                      </a:pPr>
                      <a:r>
                        <a:rPr lang="id-ID" sz="1200" dirty="0">
                          <a:effectLst/>
                        </a:rPr>
                        <a:t> </a:t>
                      </a:r>
                      <a:endParaRPr lang="en-GB" sz="1200" dirty="0">
                        <a:effectLst/>
                      </a:endParaRPr>
                    </a:p>
                    <a:p>
                      <a:pPr>
                        <a:lnSpc>
                          <a:spcPct val="150000"/>
                        </a:lnSpc>
                        <a:spcAft>
                          <a:spcPts val="0"/>
                        </a:spcAft>
                      </a:pPr>
                      <a:r>
                        <a:rPr lang="id-ID" sz="1200" dirty="0">
                          <a:effectLst/>
                        </a:rPr>
                        <a:t>#ILCPerlukahIbuKotaPindah</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266" marR="68266" marT="0" marB="0"/>
                </a:tc>
                <a:tc>
                  <a:txBody>
                    <a:bodyPr/>
                    <a:lstStyle/>
                    <a:p>
                      <a:pPr>
                        <a:lnSpc>
                          <a:spcPct val="150000"/>
                        </a:lnSpc>
                        <a:spcAft>
                          <a:spcPts val="0"/>
                        </a:spcAft>
                      </a:pPr>
                      <a:r>
                        <a:rPr lang="id-ID" sz="1200" dirty="0">
                          <a:effectLst/>
                        </a:rPr>
                        <a:t>Visi</a:t>
                      </a:r>
                      <a:endParaRPr lang="en-GB" sz="1200" dirty="0">
                        <a:effectLst/>
                      </a:endParaRPr>
                    </a:p>
                    <a:p>
                      <a:pPr>
                        <a:lnSpc>
                          <a:spcPct val="150000"/>
                        </a:lnSpc>
                        <a:spcAft>
                          <a:spcPts val="0"/>
                        </a:spcAft>
                      </a:pPr>
                      <a:r>
                        <a:rPr lang="id-ID" sz="1200" dirty="0">
                          <a:effectLst/>
                        </a:rPr>
                        <a:t>Disampaikan</a:t>
                      </a:r>
                      <a:endParaRPr lang="en-GB" sz="1200" dirty="0">
                        <a:effectLst/>
                      </a:endParaRPr>
                    </a:p>
                    <a:p>
                      <a:pPr>
                        <a:lnSpc>
                          <a:spcPct val="150000"/>
                        </a:lnSpc>
                        <a:spcAft>
                          <a:spcPts val="0"/>
                        </a:spcAft>
                      </a:pPr>
                      <a:r>
                        <a:rPr lang="id-ID" sz="1200" dirty="0">
                          <a:effectLst/>
                        </a:rPr>
                        <a:t>Cukup</a:t>
                      </a:r>
                      <a:endParaRPr lang="en-GB" sz="1200" dirty="0">
                        <a:effectLst/>
                      </a:endParaRPr>
                    </a:p>
                    <a:p>
                      <a:pPr>
                        <a:lnSpc>
                          <a:spcPct val="150000"/>
                        </a:lnSpc>
                        <a:spcAft>
                          <a:spcPts val="0"/>
                        </a:spcAft>
                      </a:pPr>
                      <a:r>
                        <a:rPr lang="id-ID" sz="1200" dirty="0">
                          <a:effectLst/>
                        </a:rPr>
                        <a:t>Bisa</a:t>
                      </a:r>
                      <a:endParaRPr lang="en-GB" sz="1200" dirty="0">
                        <a:effectLst/>
                      </a:endParaRPr>
                    </a:p>
                    <a:p>
                      <a:pPr>
                        <a:lnSpc>
                          <a:spcPct val="150000"/>
                        </a:lnSpc>
                        <a:spcAft>
                          <a:spcPts val="0"/>
                        </a:spcAft>
                      </a:pPr>
                      <a:r>
                        <a:rPr lang="id-ID" sz="1200" dirty="0">
                          <a:effectLst/>
                        </a:rPr>
                        <a:t>Dipahami</a:t>
                      </a:r>
                      <a:endParaRPr lang="en-GB" sz="1200" dirty="0">
                        <a:effectLst/>
                      </a:endParaRPr>
                    </a:p>
                    <a:p>
                      <a:pPr>
                        <a:lnSpc>
                          <a:spcPct val="150000"/>
                        </a:lnSpc>
                        <a:spcAft>
                          <a:spcPts val="0"/>
                        </a:spcAft>
                      </a:pPr>
                      <a:r>
                        <a:rPr lang="id-ID" sz="1200" dirty="0">
                          <a:effectLst/>
                        </a:rPr>
                        <a:t>Tapi</a:t>
                      </a:r>
                      <a:endParaRPr lang="en-GB" sz="1200" dirty="0">
                        <a:effectLst/>
                      </a:endParaRPr>
                    </a:p>
                    <a:p>
                      <a:pPr>
                        <a:lnSpc>
                          <a:spcPct val="150000"/>
                        </a:lnSpc>
                        <a:spcAft>
                          <a:spcPts val="0"/>
                        </a:spcAft>
                      </a:pPr>
                      <a:r>
                        <a:rPr lang="id-ID" sz="1200" dirty="0">
                          <a:effectLst/>
                        </a:rPr>
                        <a:t>Lebih </a:t>
                      </a:r>
                      <a:endParaRPr lang="en-GB" sz="1200" dirty="0">
                        <a:effectLst/>
                      </a:endParaRPr>
                    </a:p>
                    <a:p>
                      <a:pPr>
                        <a:lnSpc>
                          <a:spcPct val="150000"/>
                        </a:lnSpc>
                        <a:spcAft>
                          <a:spcPts val="0"/>
                        </a:spcAft>
                      </a:pPr>
                      <a:r>
                        <a:rPr lang="id-ID" sz="1200" dirty="0">
                          <a:effectLst/>
                        </a:rPr>
                        <a:t>Setuju </a:t>
                      </a:r>
                      <a:endParaRPr lang="en-GB" sz="1200" dirty="0">
                        <a:effectLst/>
                      </a:endParaRPr>
                    </a:p>
                    <a:p>
                      <a:pPr>
                        <a:lnSpc>
                          <a:spcPct val="150000"/>
                        </a:lnSpc>
                        <a:spcAft>
                          <a:spcPts val="0"/>
                        </a:spcAft>
                      </a:pPr>
                      <a:r>
                        <a:rPr lang="id-ID" sz="1200" dirty="0">
                          <a:effectLst/>
                        </a:rPr>
                        <a:t>Sama </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266" marR="68266" marT="0" marB="0"/>
                </a:tc>
                <a:tc>
                  <a:txBody>
                    <a:bodyPr/>
                    <a:lstStyle/>
                    <a:p>
                      <a:pPr>
                        <a:lnSpc>
                          <a:spcPct val="150000"/>
                        </a:lnSpc>
                        <a:spcAft>
                          <a:spcPts val="0"/>
                        </a:spcAft>
                      </a:pPr>
                      <a:r>
                        <a:rPr lang="id-ID" sz="1200">
                          <a:effectLst/>
                        </a:rPr>
                        <a:t>Disampaikan</a:t>
                      </a:r>
                      <a:endParaRPr lang="en-GB" sz="1200">
                        <a:effectLst/>
                      </a:endParaRPr>
                    </a:p>
                    <a:p>
                      <a:pPr>
                        <a:lnSpc>
                          <a:spcPct val="150000"/>
                        </a:lnSpc>
                        <a:spcAft>
                          <a:spcPts val="0"/>
                        </a:spcAft>
                      </a:pPr>
                      <a:r>
                        <a:rPr lang="id-ID" sz="1200">
                          <a:effectLst/>
                        </a:rPr>
                        <a:t>Kita </a:t>
                      </a:r>
                      <a:endParaRPr lang="en-GB" sz="1200">
                        <a:effectLst/>
                      </a:endParaRPr>
                    </a:p>
                    <a:p>
                      <a:pPr>
                        <a:lnSpc>
                          <a:spcPct val="150000"/>
                        </a:lnSpc>
                        <a:spcAft>
                          <a:spcPts val="0"/>
                        </a:spcAft>
                      </a:pPr>
                      <a:r>
                        <a:rPr lang="id-ID" sz="1200">
                          <a:effectLst/>
                        </a:rPr>
                        <a:t>Bukan</a:t>
                      </a:r>
                      <a:endParaRPr lang="en-GB" sz="1200">
                        <a:effectLst/>
                      </a:endParaRPr>
                    </a:p>
                    <a:p>
                      <a:pPr>
                        <a:lnSpc>
                          <a:spcPct val="150000"/>
                        </a:lnSpc>
                        <a:spcAft>
                          <a:spcPts val="0"/>
                        </a:spcAft>
                      </a:pPr>
                      <a:r>
                        <a:rPr lang="id-ID" sz="1200">
                          <a:effectLst/>
                        </a:rPr>
                        <a:t>Negara </a:t>
                      </a:r>
                      <a:endParaRPr lang="en-GB" sz="1200">
                        <a:effectLst/>
                      </a:endParaRPr>
                    </a:p>
                    <a:p>
                      <a:pPr>
                        <a:lnSpc>
                          <a:spcPct val="150000"/>
                        </a:lnSpc>
                        <a:spcAft>
                          <a:spcPts val="0"/>
                        </a:spcAft>
                      </a:pPr>
                      <a:r>
                        <a:rPr lang="id-ID" sz="1200">
                          <a:effectLst/>
                        </a:rPr>
                        <a:t>Kaya</a:t>
                      </a:r>
                      <a:endParaRPr lang="en-GB" sz="1200">
                        <a:effectLst/>
                      </a:endParaRPr>
                    </a:p>
                    <a:p>
                      <a:pPr>
                        <a:lnSpc>
                          <a:spcPct val="150000"/>
                        </a:lnSpc>
                        <a:spcAft>
                          <a:spcPts val="0"/>
                        </a:spcAft>
                      </a:pPr>
                      <a:r>
                        <a:rPr lang="id-ID" sz="1200">
                          <a:effectLst/>
                        </a:rPr>
                        <a:t>Banyak</a:t>
                      </a:r>
                      <a:endParaRPr lang="en-GB" sz="1200">
                        <a:effectLst/>
                      </a:endParaRPr>
                    </a:p>
                    <a:p>
                      <a:pPr>
                        <a:lnSpc>
                          <a:spcPct val="150000"/>
                        </a:lnSpc>
                        <a:spcAft>
                          <a:spcPts val="0"/>
                        </a:spcAft>
                      </a:pPr>
                      <a:r>
                        <a:rPr lang="id-ID" sz="1200">
                          <a:effectLst/>
                        </a:rPr>
                        <a:t>Hutang</a:t>
                      </a:r>
                      <a:endParaRPr lang="en-GB" sz="1200">
                        <a:effectLst/>
                      </a:endParaRPr>
                    </a:p>
                    <a:p>
                      <a:pPr>
                        <a:lnSpc>
                          <a:spcPct val="150000"/>
                        </a:lnSpc>
                        <a:spcAft>
                          <a:spcPts val="0"/>
                        </a:spcAft>
                      </a:pPr>
                      <a:r>
                        <a:rPr lang="id-ID" sz="1200">
                          <a:effectLst/>
                        </a:rPr>
                        <a:t>Buat </a:t>
                      </a:r>
                      <a:endParaRPr lang="en-GB" sz="1200">
                        <a:effectLst/>
                      </a:endParaRPr>
                    </a:p>
                    <a:p>
                      <a:pPr>
                        <a:lnSpc>
                          <a:spcPct val="150000"/>
                        </a:lnSpc>
                        <a:spcAft>
                          <a:spcPts val="0"/>
                        </a:spcAft>
                      </a:pPr>
                      <a:r>
                        <a:rPr lang="id-ID" sz="1200">
                          <a:effectLst/>
                        </a:rPr>
                        <a:t>Pindah</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266" marR="68266" marT="0" marB="0"/>
                </a:tc>
                <a:tc>
                  <a:txBody>
                    <a:bodyPr/>
                    <a:lstStyle/>
                    <a:p>
                      <a:pPr>
                        <a:lnSpc>
                          <a:spcPct val="150000"/>
                        </a:lnSpc>
                        <a:spcAft>
                          <a:spcPts val="0"/>
                        </a:spcAft>
                      </a:pPr>
                      <a:r>
                        <a:rPr lang="id-ID" sz="1200" dirty="0">
                          <a:effectLst/>
                        </a:rPr>
                        <a:t>Ibu</a:t>
                      </a:r>
                      <a:endParaRPr lang="en-GB" sz="1200" dirty="0">
                        <a:effectLst/>
                      </a:endParaRPr>
                    </a:p>
                    <a:p>
                      <a:pPr>
                        <a:lnSpc>
                          <a:spcPct val="150000"/>
                        </a:lnSpc>
                        <a:spcAft>
                          <a:spcPts val="0"/>
                        </a:spcAft>
                      </a:pPr>
                      <a:r>
                        <a:rPr lang="id-ID" sz="1200" dirty="0">
                          <a:effectLst/>
                        </a:rPr>
                        <a:t>Kota</a:t>
                      </a:r>
                      <a:endParaRPr lang="en-GB" sz="1200" dirty="0">
                        <a:effectLst/>
                      </a:endParaRPr>
                    </a:p>
                    <a:p>
                      <a:pPr>
                        <a:lnSpc>
                          <a:spcPct val="150000"/>
                        </a:lnSpc>
                        <a:spcAft>
                          <a:spcPts val="0"/>
                        </a:spcAft>
                      </a:pPr>
                      <a:r>
                        <a:rPr lang="id-ID" sz="1200" dirty="0">
                          <a:effectLst/>
                        </a:rPr>
                        <a:t>Hasil</a:t>
                      </a:r>
                      <a:endParaRPr lang="en-GB" sz="1200" dirty="0">
                        <a:effectLst/>
                      </a:endParaRPr>
                    </a:p>
                    <a:p>
                      <a:pPr>
                        <a:lnSpc>
                          <a:spcPct val="150000"/>
                        </a:lnSpc>
                        <a:spcAft>
                          <a:spcPts val="0"/>
                        </a:spcAft>
                      </a:pPr>
                      <a:r>
                        <a:rPr lang="id-ID" sz="1200" dirty="0">
                          <a:effectLst/>
                        </a:rPr>
                        <a:t>Jual</a:t>
                      </a:r>
                      <a:endParaRPr lang="en-GB" sz="1200" dirty="0">
                        <a:effectLst/>
                      </a:endParaRPr>
                    </a:p>
                    <a:p>
                      <a:pPr>
                        <a:lnSpc>
                          <a:spcPct val="150000"/>
                        </a:lnSpc>
                        <a:spcAft>
                          <a:spcPts val="0"/>
                        </a:spcAft>
                      </a:pPr>
                      <a:r>
                        <a:rPr lang="id-ID" sz="1200" dirty="0">
                          <a:effectLst/>
                        </a:rPr>
                        <a:t>Aset</a:t>
                      </a:r>
                      <a:endParaRPr lang="en-GB" sz="1200" dirty="0">
                        <a:effectLst/>
                      </a:endParaRPr>
                    </a:p>
                    <a:p>
                      <a:pPr>
                        <a:lnSpc>
                          <a:spcPct val="150000"/>
                        </a:lnSpc>
                        <a:spcAft>
                          <a:spcPts val="0"/>
                        </a:spcAft>
                      </a:pPr>
                      <a:r>
                        <a:rPr lang="id-ID" sz="1200" dirty="0">
                          <a:effectLst/>
                        </a:rPr>
                        <a:t>Ngutang</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266" marR="68266" marT="0" marB="0"/>
                </a:tc>
                <a:extLst>
                  <a:ext uri="{0D108BD9-81ED-4DB2-BD59-A6C34878D82A}">
                    <a16:rowId xmlns:a16="http://schemas.microsoft.com/office/drawing/2014/main" val="1067905374"/>
                  </a:ext>
                </a:extLst>
              </a:tr>
            </a:tbl>
          </a:graphicData>
        </a:graphic>
      </p:graphicFrame>
    </p:spTree>
    <p:extLst>
      <p:ext uri="{BB962C8B-B14F-4D97-AF65-F5344CB8AC3E}">
        <p14:creationId xmlns:p14="http://schemas.microsoft.com/office/powerpoint/2010/main" val="15992044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4" name="Title 3"/>
          <p:cNvSpPr>
            <a:spLocks noGrp="1"/>
          </p:cNvSpPr>
          <p:nvPr>
            <p:ph type="title"/>
          </p:nvPr>
        </p:nvSpPr>
        <p:spPr/>
        <p:txBody>
          <a:bodyPr/>
          <a:lstStyle/>
          <a:p>
            <a:r>
              <a:rPr lang="id-ID" dirty="0" smtClean="0"/>
              <a:t>Stemming</a:t>
            </a:r>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3738051883"/>
              </p:ext>
            </p:extLst>
          </p:nvPr>
        </p:nvGraphicFramePr>
        <p:xfrm>
          <a:off x="914575" y="1526268"/>
          <a:ext cx="7227939" cy="3035504"/>
        </p:xfrm>
        <a:graphic>
          <a:graphicData uri="http://schemas.openxmlformats.org/drawingml/2006/table">
            <a:tbl>
              <a:tblPr firstRow="1" firstCol="1" bandRow="1">
                <a:tableStyleId>{BAA0BA37-3731-41B3-BCCA-E95F83500BEE}</a:tableStyleId>
              </a:tblPr>
              <a:tblGrid>
                <a:gridCol w="3034012">
                  <a:extLst>
                    <a:ext uri="{9D8B030D-6E8A-4147-A177-3AD203B41FA5}">
                      <a16:colId xmlns:a16="http://schemas.microsoft.com/office/drawing/2014/main" val="2904162332"/>
                    </a:ext>
                  </a:extLst>
                </a:gridCol>
                <a:gridCol w="1571596">
                  <a:extLst>
                    <a:ext uri="{9D8B030D-6E8A-4147-A177-3AD203B41FA5}">
                      <a16:colId xmlns:a16="http://schemas.microsoft.com/office/drawing/2014/main" val="75268791"/>
                    </a:ext>
                  </a:extLst>
                </a:gridCol>
                <a:gridCol w="1571596">
                  <a:extLst>
                    <a:ext uri="{9D8B030D-6E8A-4147-A177-3AD203B41FA5}">
                      <a16:colId xmlns:a16="http://schemas.microsoft.com/office/drawing/2014/main" val="2582075102"/>
                    </a:ext>
                  </a:extLst>
                </a:gridCol>
                <a:gridCol w="1050735">
                  <a:extLst>
                    <a:ext uri="{9D8B030D-6E8A-4147-A177-3AD203B41FA5}">
                      <a16:colId xmlns:a16="http://schemas.microsoft.com/office/drawing/2014/main" val="3384362358"/>
                    </a:ext>
                  </a:extLst>
                </a:gridCol>
              </a:tblGrid>
              <a:tr h="286229">
                <a:tc>
                  <a:txBody>
                    <a:bodyPr/>
                    <a:lstStyle/>
                    <a:p>
                      <a:pPr>
                        <a:lnSpc>
                          <a:spcPct val="150000"/>
                        </a:lnSpc>
                        <a:spcAft>
                          <a:spcPts val="0"/>
                        </a:spcAft>
                      </a:pPr>
                      <a:r>
                        <a:rPr lang="id-ID" sz="1300">
                          <a:effectLst/>
                        </a:rPr>
                        <a:t>Contoh Tweet</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72198" marR="72198" marT="0" marB="0"/>
                </a:tc>
                <a:tc gridSpan="3">
                  <a:txBody>
                    <a:bodyPr/>
                    <a:lstStyle/>
                    <a:p>
                      <a:pPr algn="ctr">
                        <a:lnSpc>
                          <a:spcPct val="150000"/>
                        </a:lnSpc>
                        <a:spcAft>
                          <a:spcPts val="0"/>
                        </a:spcAft>
                      </a:pPr>
                      <a:r>
                        <a:rPr lang="id-ID" sz="1300">
                          <a:effectLst/>
                        </a:rPr>
                        <a:t>Hasil</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72198" marR="72198" marT="0" marB="0"/>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221170467"/>
                  </a:ext>
                </a:extLst>
              </a:tr>
              <a:tr h="2738324">
                <a:tc>
                  <a:txBody>
                    <a:bodyPr/>
                    <a:lstStyle/>
                    <a:p>
                      <a:pPr>
                        <a:lnSpc>
                          <a:spcPct val="150000"/>
                        </a:lnSpc>
                        <a:spcAft>
                          <a:spcPts val="0"/>
                        </a:spcAft>
                      </a:pPr>
                      <a:r>
                        <a:rPr lang="id-ID" sz="1300" dirty="0">
                          <a:effectLst/>
                        </a:rPr>
                        <a:t>Visi yg disampaikan @TsamaraDKI cukup bisa dipahami, tapi lebih setuju sama yg disampaikan @SherlyAnnavita . Kita ini bukan negara kaya, banyak hutang, buat apa pindah ibu kota hasil jual aset &amp; ngutang lagi.</a:t>
                      </a:r>
                      <a:endParaRPr lang="en-GB" sz="1200" dirty="0">
                        <a:effectLst/>
                      </a:endParaRPr>
                    </a:p>
                    <a:p>
                      <a:pPr>
                        <a:lnSpc>
                          <a:spcPct val="150000"/>
                        </a:lnSpc>
                        <a:spcAft>
                          <a:spcPts val="0"/>
                        </a:spcAft>
                      </a:pPr>
                      <a:r>
                        <a:rPr lang="id-ID" sz="1300" dirty="0">
                          <a:effectLst/>
                        </a:rPr>
                        <a:t> </a:t>
                      </a:r>
                      <a:endParaRPr lang="en-GB" sz="1200" dirty="0">
                        <a:effectLst/>
                      </a:endParaRPr>
                    </a:p>
                    <a:p>
                      <a:pPr>
                        <a:lnSpc>
                          <a:spcPct val="150000"/>
                        </a:lnSpc>
                        <a:spcAft>
                          <a:spcPts val="0"/>
                        </a:spcAft>
                      </a:pPr>
                      <a:r>
                        <a:rPr lang="id-ID" sz="1300" dirty="0">
                          <a:effectLst/>
                        </a:rPr>
                        <a:t>#ILCPerlukahIbuKotaPindah</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2198" marR="72198" marT="0" marB="0"/>
                </a:tc>
                <a:tc>
                  <a:txBody>
                    <a:bodyPr/>
                    <a:lstStyle/>
                    <a:p>
                      <a:pPr>
                        <a:lnSpc>
                          <a:spcPct val="150000"/>
                        </a:lnSpc>
                        <a:spcAft>
                          <a:spcPts val="0"/>
                        </a:spcAft>
                      </a:pPr>
                      <a:r>
                        <a:rPr lang="id-ID" sz="1300">
                          <a:effectLst/>
                        </a:rPr>
                        <a:t>Visi</a:t>
                      </a:r>
                      <a:endParaRPr lang="en-GB" sz="1200">
                        <a:effectLst/>
                      </a:endParaRPr>
                    </a:p>
                    <a:p>
                      <a:pPr>
                        <a:lnSpc>
                          <a:spcPct val="150000"/>
                        </a:lnSpc>
                        <a:spcAft>
                          <a:spcPts val="0"/>
                        </a:spcAft>
                      </a:pPr>
                      <a:r>
                        <a:rPr lang="id-ID" sz="1300">
                          <a:effectLst/>
                        </a:rPr>
                        <a:t>sampai</a:t>
                      </a:r>
                      <a:endParaRPr lang="en-GB" sz="1200">
                        <a:effectLst/>
                      </a:endParaRPr>
                    </a:p>
                    <a:p>
                      <a:pPr>
                        <a:lnSpc>
                          <a:spcPct val="150000"/>
                        </a:lnSpc>
                        <a:spcAft>
                          <a:spcPts val="0"/>
                        </a:spcAft>
                      </a:pPr>
                      <a:r>
                        <a:rPr lang="id-ID" sz="1300">
                          <a:effectLst/>
                        </a:rPr>
                        <a:t>Cukup</a:t>
                      </a:r>
                      <a:endParaRPr lang="en-GB" sz="1200">
                        <a:effectLst/>
                      </a:endParaRPr>
                    </a:p>
                    <a:p>
                      <a:pPr>
                        <a:lnSpc>
                          <a:spcPct val="150000"/>
                        </a:lnSpc>
                        <a:spcAft>
                          <a:spcPts val="0"/>
                        </a:spcAft>
                      </a:pPr>
                      <a:r>
                        <a:rPr lang="id-ID" sz="1300">
                          <a:effectLst/>
                        </a:rPr>
                        <a:t>Bisa</a:t>
                      </a:r>
                      <a:endParaRPr lang="en-GB" sz="1200">
                        <a:effectLst/>
                      </a:endParaRPr>
                    </a:p>
                    <a:p>
                      <a:pPr>
                        <a:lnSpc>
                          <a:spcPct val="150000"/>
                        </a:lnSpc>
                        <a:spcAft>
                          <a:spcPts val="0"/>
                        </a:spcAft>
                      </a:pPr>
                      <a:r>
                        <a:rPr lang="id-ID" sz="1300">
                          <a:effectLst/>
                        </a:rPr>
                        <a:t>paham</a:t>
                      </a:r>
                      <a:endParaRPr lang="en-GB" sz="1200">
                        <a:effectLst/>
                      </a:endParaRPr>
                    </a:p>
                    <a:p>
                      <a:pPr>
                        <a:lnSpc>
                          <a:spcPct val="150000"/>
                        </a:lnSpc>
                        <a:spcAft>
                          <a:spcPts val="0"/>
                        </a:spcAft>
                      </a:pPr>
                      <a:r>
                        <a:rPr lang="id-ID" sz="1300">
                          <a:effectLst/>
                        </a:rPr>
                        <a:t>Tapi</a:t>
                      </a:r>
                      <a:endParaRPr lang="en-GB" sz="1200">
                        <a:effectLst/>
                      </a:endParaRPr>
                    </a:p>
                    <a:p>
                      <a:pPr>
                        <a:lnSpc>
                          <a:spcPct val="150000"/>
                        </a:lnSpc>
                        <a:spcAft>
                          <a:spcPts val="0"/>
                        </a:spcAft>
                      </a:pPr>
                      <a:r>
                        <a:rPr lang="id-ID" sz="1300">
                          <a:effectLst/>
                        </a:rPr>
                        <a:t>Lebih </a:t>
                      </a:r>
                      <a:endParaRPr lang="en-GB" sz="1200">
                        <a:effectLst/>
                      </a:endParaRPr>
                    </a:p>
                    <a:p>
                      <a:pPr>
                        <a:lnSpc>
                          <a:spcPct val="150000"/>
                        </a:lnSpc>
                        <a:spcAft>
                          <a:spcPts val="0"/>
                        </a:spcAft>
                      </a:pPr>
                      <a:r>
                        <a:rPr lang="id-ID" sz="1300">
                          <a:effectLst/>
                        </a:rPr>
                        <a:t>Setuju </a:t>
                      </a:r>
                      <a:endParaRPr lang="en-GB" sz="1200">
                        <a:effectLst/>
                      </a:endParaRPr>
                    </a:p>
                    <a:p>
                      <a:pPr>
                        <a:lnSpc>
                          <a:spcPct val="150000"/>
                        </a:lnSpc>
                        <a:spcAft>
                          <a:spcPts val="0"/>
                        </a:spcAft>
                      </a:pPr>
                      <a:r>
                        <a:rPr lang="id-ID" sz="1300">
                          <a:effectLst/>
                        </a:rPr>
                        <a:t>Sama </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72198" marR="72198" marT="0" marB="0"/>
                </a:tc>
                <a:tc>
                  <a:txBody>
                    <a:bodyPr/>
                    <a:lstStyle/>
                    <a:p>
                      <a:pPr>
                        <a:lnSpc>
                          <a:spcPct val="150000"/>
                        </a:lnSpc>
                        <a:spcAft>
                          <a:spcPts val="0"/>
                        </a:spcAft>
                      </a:pPr>
                      <a:r>
                        <a:rPr lang="id-ID" sz="1300" dirty="0">
                          <a:effectLst/>
                        </a:rPr>
                        <a:t>Sampai</a:t>
                      </a:r>
                      <a:endParaRPr lang="en-GB" sz="1200" dirty="0">
                        <a:effectLst/>
                      </a:endParaRPr>
                    </a:p>
                    <a:p>
                      <a:pPr>
                        <a:lnSpc>
                          <a:spcPct val="150000"/>
                        </a:lnSpc>
                        <a:spcAft>
                          <a:spcPts val="0"/>
                        </a:spcAft>
                      </a:pPr>
                      <a:r>
                        <a:rPr lang="id-ID" sz="1300" dirty="0">
                          <a:effectLst/>
                        </a:rPr>
                        <a:t>Kita </a:t>
                      </a:r>
                      <a:endParaRPr lang="en-GB" sz="1200" dirty="0">
                        <a:effectLst/>
                      </a:endParaRPr>
                    </a:p>
                    <a:p>
                      <a:pPr>
                        <a:lnSpc>
                          <a:spcPct val="150000"/>
                        </a:lnSpc>
                        <a:spcAft>
                          <a:spcPts val="0"/>
                        </a:spcAft>
                      </a:pPr>
                      <a:r>
                        <a:rPr lang="id-ID" sz="1300" dirty="0">
                          <a:effectLst/>
                        </a:rPr>
                        <a:t>Bukan</a:t>
                      </a:r>
                      <a:endParaRPr lang="en-GB" sz="1200" dirty="0">
                        <a:effectLst/>
                      </a:endParaRPr>
                    </a:p>
                    <a:p>
                      <a:pPr>
                        <a:lnSpc>
                          <a:spcPct val="150000"/>
                        </a:lnSpc>
                        <a:spcAft>
                          <a:spcPts val="0"/>
                        </a:spcAft>
                      </a:pPr>
                      <a:r>
                        <a:rPr lang="id-ID" sz="1300" dirty="0">
                          <a:effectLst/>
                        </a:rPr>
                        <a:t>Negara </a:t>
                      </a:r>
                      <a:endParaRPr lang="en-GB" sz="1200" dirty="0">
                        <a:effectLst/>
                      </a:endParaRPr>
                    </a:p>
                    <a:p>
                      <a:pPr>
                        <a:lnSpc>
                          <a:spcPct val="150000"/>
                        </a:lnSpc>
                        <a:spcAft>
                          <a:spcPts val="0"/>
                        </a:spcAft>
                      </a:pPr>
                      <a:r>
                        <a:rPr lang="id-ID" sz="1300" dirty="0">
                          <a:effectLst/>
                        </a:rPr>
                        <a:t>Kaya</a:t>
                      </a:r>
                      <a:endParaRPr lang="en-GB" sz="1200" dirty="0">
                        <a:effectLst/>
                      </a:endParaRPr>
                    </a:p>
                    <a:p>
                      <a:pPr>
                        <a:lnSpc>
                          <a:spcPct val="150000"/>
                        </a:lnSpc>
                        <a:spcAft>
                          <a:spcPts val="0"/>
                        </a:spcAft>
                      </a:pPr>
                      <a:r>
                        <a:rPr lang="id-ID" sz="1300" dirty="0">
                          <a:effectLst/>
                        </a:rPr>
                        <a:t>Banyak</a:t>
                      </a:r>
                      <a:endParaRPr lang="en-GB" sz="1200" dirty="0">
                        <a:effectLst/>
                      </a:endParaRPr>
                    </a:p>
                    <a:p>
                      <a:pPr>
                        <a:lnSpc>
                          <a:spcPct val="150000"/>
                        </a:lnSpc>
                        <a:spcAft>
                          <a:spcPts val="0"/>
                        </a:spcAft>
                      </a:pPr>
                      <a:r>
                        <a:rPr lang="id-ID" sz="1300" dirty="0">
                          <a:effectLst/>
                        </a:rPr>
                        <a:t>Hutang</a:t>
                      </a:r>
                      <a:endParaRPr lang="en-GB" sz="1200" dirty="0">
                        <a:effectLst/>
                      </a:endParaRPr>
                    </a:p>
                    <a:p>
                      <a:pPr>
                        <a:lnSpc>
                          <a:spcPct val="150000"/>
                        </a:lnSpc>
                        <a:spcAft>
                          <a:spcPts val="0"/>
                        </a:spcAft>
                      </a:pPr>
                      <a:r>
                        <a:rPr lang="id-ID" sz="1300" dirty="0">
                          <a:effectLst/>
                        </a:rPr>
                        <a:t>Buat </a:t>
                      </a:r>
                      <a:endParaRPr lang="en-GB" sz="1200" dirty="0">
                        <a:effectLst/>
                      </a:endParaRPr>
                    </a:p>
                    <a:p>
                      <a:pPr>
                        <a:lnSpc>
                          <a:spcPct val="150000"/>
                        </a:lnSpc>
                        <a:spcAft>
                          <a:spcPts val="0"/>
                        </a:spcAft>
                      </a:pPr>
                      <a:r>
                        <a:rPr lang="id-ID" sz="1300" dirty="0">
                          <a:effectLst/>
                        </a:rPr>
                        <a:t>Pindah</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2198" marR="72198" marT="0" marB="0"/>
                </a:tc>
                <a:tc>
                  <a:txBody>
                    <a:bodyPr/>
                    <a:lstStyle/>
                    <a:p>
                      <a:pPr>
                        <a:lnSpc>
                          <a:spcPct val="150000"/>
                        </a:lnSpc>
                        <a:spcAft>
                          <a:spcPts val="0"/>
                        </a:spcAft>
                      </a:pPr>
                      <a:r>
                        <a:rPr lang="id-ID" sz="1300" dirty="0">
                          <a:effectLst/>
                        </a:rPr>
                        <a:t>Ibu</a:t>
                      </a:r>
                      <a:endParaRPr lang="en-GB" sz="1200" dirty="0">
                        <a:effectLst/>
                      </a:endParaRPr>
                    </a:p>
                    <a:p>
                      <a:pPr>
                        <a:lnSpc>
                          <a:spcPct val="150000"/>
                        </a:lnSpc>
                        <a:spcAft>
                          <a:spcPts val="0"/>
                        </a:spcAft>
                      </a:pPr>
                      <a:r>
                        <a:rPr lang="id-ID" sz="1300" dirty="0">
                          <a:effectLst/>
                        </a:rPr>
                        <a:t>Kota</a:t>
                      </a:r>
                      <a:endParaRPr lang="en-GB" sz="1200" dirty="0">
                        <a:effectLst/>
                      </a:endParaRPr>
                    </a:p>
                    <a:p>
                      <a:pPr>
                        <a:lnSpc>
                          <a:spcPct val="150000"/>
                        </a:lnSpc>
                        <a:spcAft>
                          <a:spcPts val="0"/>
                        </a:spcAft>
                      </a:pPr>
                      <a:r>
                        <a:rPr lang="id-ID" sz="1300" dirty="0">
                          <a:effectLst/>
                        </a:rPr>
                        <a:t>Hasil</a:t>
                      </a:r>
                      <a:endParaRPr lang="en-GB" sz="1200" dirty="0">
                        <a:effectLst/>
                      </a:endParaRPr>
                    </a:p>
                    <a:p>
                      <a:pPr>
                        <a:lnSpc>
                          <a:spcPct val="150000"/>
                        </a:lnSpc>
                        <a:spcAft>
                          <a:spcPts val="0"/>
                        </a:spcAft>
                      </a:pPr>
                      <a:r>
                        <a:rPr lang="id-ID" sz="1300" dirty="0">
                          <a:effectLst/>
                        </a:rPr>
                        <a:t>Jual</a:t>
                      </a:r>
                      <a:endParaRPr lang="en-GB" sz="1200" dirty="0">
                        <a:effectLst/>
                      </a:endParaRPr>
                    </a:p>
                    <a:p>
                      <a:pPr>
                        <a:lnSpc>
                          <a:spcPct val="150000"/>
                        </a:lnSpc>
                        <a:spcAft>
                          <a:spcPts val="0"/>
                        </a:spcAft>
                      </a:pPr>
                      <a:r>
                        <a:rPr lang="id-ID" sz="1300" dirty="0">
                          <a:effectLst/>
                        </a:rPr>
                        <a:t>Aset</a:t>
                      </a:r>
                      <a:endParaRPr lang="en-GB" sz="1200" dirty="0">
                        <a:effectLst/>
                      </a:endParaRPr>
                    </a:p>
                    <a:p>
                      <a:pPr>
                        <a:lnSpc>
                          <a:spcPct val="150000"/>
                        </a:lnSpc>
                        <a:spcAft>
                          <a:spcPts val="0"/>
                        </a:spcAft>
                      </a:pPr>
                      <a:r>
                        <a:rPr lang="id-ID" sz="1300" dirty="0">
                          <a:effectLst/>
                        </a:rPr>
                        <a:t>hutang</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2198" marR="72198" marT="0" marB="0"/>
                </a:tc>
                <a:extLst>
                  <a:ext uri="{0D108BD9-81ED-4DB2-BD59-A6C34878D82A}">
                    <a16:rowId xmlns:a16="http://schemas.microsoft.com/office/drawing/2014/main" val="77724578"/>
                  </a:ext>
                </a:extLst>
              </a:tr>
            </a:tbl>
          </a:graphicData>
        </a:graphic>
      </p:graphicFrame>
    </p:spTree>
    <p:extLst>
      <p:ext uri="{BB962C8B-B14F-4D97-AF65-F5344CB8AC3E}">
        <p14:creationId xmlns:p14="http://schemas.microsoft.com/office/powerpoint/2010/main" val="32927406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8"/>
          <p:cNvSpPr txBox="1">
            <a:spLocks noGrp="1"/>
          </p:cNvSpPr>
          <p:nvPr>
            <p:ph type="ctrTitle"/>
          </p:nvPr>
        </p:nvSpPr>
        <p:spPr>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id-ID" dirty="0" smtClean="0"/>
              <a:t>Alur Sistem</a:t>
            </a:r>
            <a:endParaRPr dirty="0"/>
          </a:p>
        </p:txBody>
      </p:sp>
      <p:sp>
        <p:nvSpPr>
          <p:cNvPr id="2" name="Subtitle 1"/>
          <p:cNvSpPr>
            <a:spLocks noGrp="1"/>
          </p:cNvSpPr>
          <p:nvPr>
            <p:ph type="subTitle" idx="1"/>
          </p:nvPr>
        </p:nvSpPr>
        <p:spPr/>
        <p:txBody>
          <a:bodyPr/>
          <a:lstStyle/>
          <a:p>
            <a:endParaRPr lang="en-GB"/>
          </a:p>
        </p:txBody>
      </p:sp>
    </p:spTree>
    <p:extLst>
      <p:ext uri="{BB962C8B-B14F-4D97-AF65-F5344CB8AC3E}">
        <p14:creationId xmlns:p14="http://schemas.microsoft.com/office/powerpoint/2010/main" val="32109054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4" name="Title 3"/>
          <p:cNvSpPr>
            <a:spLocks noGrp="1"/>
          </p:cNvSpPr>
          <p:nvPr>
            <p:ph type="title"/>
          </p:nvPr>
        </p:nvSpPr>
        <p:spPr/>
        <p:txBody>
          <a:bodyPr/>
          <a:lstStyle/>
          <a:p>
            <a:r>
              <a:rPr lang="id-ID" dirty="0" smtClean="0"/>
              <a:t>Alur Klasifikasi SVM</a:t>
            </a:r>
            <a:endParaRPr lang="en-GB" dirty="0"/>
          </a:p>
        </p:txBody>
      </p:sp>
      <p:grpSp>
        <p:nvGrpSpPr>
          <p:cNvPr id="6" name="Group 5">
            <a:extLst>
              <a:ext uri="{FF2B5EF4-FFF2-40B4-BE49-F238E27FC236}">
                <a16:creationId xmlns:a16="http://schemas.microsoft.com/office/drawing/2014/main" id="{1896B349-B485-40D5-A045-D6748C966735}"/>
              </a:ext>
            </a:extLst>
          </p:cNvPr>
          <p:cNvGrpSpPr/>
          <p:nvPr/>
        </p:nvGrpSpPr>
        <p:grpSpPr>
          <a:xfrm>
            <a:off x="765876" y="1754159"/>
            <a:ext cx="432870" cy="481807"/>
            <a:chOff x="603721" y="1741099"/>
            <a:chExt cx="432870" cy="481807"/>
          </a:xfrm>
        </p:grpSpPr>
        <p:grpSp>
          <p:nvGrpSpPr>
            <p:cNvPr id="7" name="Google Shape;4458;p39">
              <a:extLst>
                <a:ext uri="{FF2B5EF4-FFF2-40B4-BE49-F238E27FC236}">
                  <a16:creationId xmlns:a16="http://schemas.microsoft.com/office/drawing/2014/main" id="{F5FCA4FD-C480-4E0C-8371-71171552EE89}"/>
                </a:ext>
              </a:extLst>
            </p:cNvPr>
            <p:cNvGrpSpPr/>
            <p:nvPr/>
          </p:nvGrpSpPr>
          <p:grpSpPr>
            <a:xfrm>
              <a:off x="689484" y="1741099"/>
              <a:ext cx="347107" cy="420111"/>
              <a:chOff x="584925" y="922575"/>
              <a:chExt cx="415200" cy="502525"/>
            </a:xfrm>
          </p:grpSpPr>
          <p:sp>
            <p:nvSpPr>
              <p:cNvPr id="12" name="Google Shape;4459;p39">
                <a:extLst>
                  <a:ext uri="{FF2B5EF4-FFF2-40B4-BE49-F238E27FC236}">
                    <a16:creationId xmlns:a16="http://schemas.microsoft.com/office/drawing/2014/main" id="{6D96B01A-D469-4F85-9BF5-37A5B74DAF85}"/>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4460;p39">
                <a:extLst>
                  <a:ext uri="{FF2B5EF4-FFF2-40B4-BE49-F238E27FC236}">
                    <a16:creationId xmlns:a16="http://schemas.microsoft.com/office/drawing/2014/main" id="{59A9BCB1-C3C8-477D-9A8C-F68D3FB6AA18}"/>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 name="Google Shape;4461;p39">
                <a:extLst>
                  <a:ext uri="{FF2B5EF4-FFF2-40B4-BE49-F238E27FC236}">
                    <a16:creationId xmlns:a16="http://schemas.microsoft.com/office/drawing/2014/main" id="{2C2C3DB3-18F3-4DC9-ACDE-5DB9EBD56A17}"/>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 name="Google Shape;4458;p39">
              <a:extLst>
                <a:ext uri="{FF2B5EF4-FFF2-40B4-BE49-F238E27FC236}">
                  <a16:creationId xmlns:a16="http://schemas.microsoft.com/office/drawing/2014/main" id="{501E3566-9254-4D23-992C-9287E2BF9E9B}"/>
                </a:ext>
              </a:extLst>
            </p:cNvPr>
            <p:cNvGrpSpPr/>
            <p:nvPr/>
          </p:nvGrpSpPr>
          <p:grpSpPr>
            <a:xfrm>
              <a:off x="603721" y="1802795"/>
              <a:ext cx="347107" cy="420111"/>
              <a:chOff x="584925" y="922575"/>
              <a:chExt cx="415200" cy="502525"/>
            </a:xfrm>
          </p:grpSpPr>
          <p:sp>
            <p:nvSpPr>
              <p:cNvPr id="9" name="Google Shape;4459;p39">
                <a:extLst>
                  <a:ext uri="{FF2B5EF4-FFF2-40B4-BE49-F238E27FC236}">
                    <a16:creationId xmlns:a16="http://schemas.microsoft.com/office/drawing/2014/main" id="{34E00C81-9A42-4F53-8B7A-242712A02CB3}"/>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 name="Google Shape;4460;p39">
                <a:extLst>
                  <a:ext uri="{FF2B5EF4-FFF2-40B4-BE49-F238E27FC236}">
                    <a16:creationId xmlns:a16="http://schemas.microsoft.com/office/drawing/2014/main" id="{D878CD5C-03BF-42B6-BC09-3F1A19340331}"/>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 name="Google Shape;4461;p39">
                <a:extLst>
                  <a:ext uri="{FF2B5EF4-FFF2-40B4-BE49-F238E27FC236}">
                    <a16:creationId xmlns:a16="http://schemas.microsoft.com/office/drawing/2014/main" id="{04D49EB7-7DA8-4AA3-A0D0-653808C5E9EE}"/>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15" name="TextBox 14"/>
          <p:cNvSpPr txBox="1"/>
          <p:nvPr/>
        </p:nvSpPr>
        <p:spPr>
          <a:xfrm>
            <a:off x="657196" y="2235966"/>
            <a:ext cx="1284326" cy="400110"/>
          </a:xfrm>
          <a:prstGeom prst="rect">
            <a:avLst/>
          </a:prstGeom>
          <a:noFill/>
        </p:spPr>
        <p:txBody>
          <a:bodyPr wrap="none" rtlCol="0">
            <a:spAutoFit/>
          </a:bodyPr>
          <a:lstStyle/>
          <a:p>
            <a:r>
              <a:rPr lang="id-ID" sz="1000" dirty="0" smtClean="0"/>
              <a:t>Data Tweet </a:t>
            </a:r>
          </a:p>
          <a:p>
            <a:r>
              <a:rPr lang="id-ID" sz="1000" dirty="0" smtClean="0"/>
              <a:t>hasil preprocessing</a:t>
            </a:r>
            <a:endParaRPr lang="en-GB" sz="1000" dirty="0"/>
          </a:p>
        </p:txBody>
      </p:sp>
      <p:sp>
        <p:nvSpPr>
          <p:cNvPr id="18" name="Rectangle 17"/>
          <p:cNvSpPr/>
          <p:nvPr/>
        </p:nvSpPr>
        <p:spPr>
          <a:xfrm>
            <a:off x="3586657" y="1824613"/>
            <a:ext cx="1415143" cy="475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Pembobotan Kata (TF-IDF)</a:t>
            </a:r>
            <a:endParaRPr lang="en-GB" dirty="0"/>
          </a:p>
        </p:txBody>
      </p:sp>
      <p:grpSp>
        <p:nvGrpSpPr>
          <p:cNvPr id="29" name="Group 28">
            <a:extLst>
              <a:ext uri="{FF2B5EF4-FFF2-40B4-BE49-F238E27FC236}">
                <a16:creationId xmlns:a16="http://schemas.microsoft.com/office/drawing/2014/main" id="{1896B349-B485-40D5-A045-D6748C966735}"/>
              </a:ext>
            </a:extLst>
          </p:cNvPr>
          <p:cNvGrpSpPr/>
          <p:nvPr/>
        </p:nvGrpSpPr>
        <p:grpSpPr>
          <a:xfrm>
            <a:off x="2277135" y="1466325"/>
            <a:ext cx="432870" cy="481807"/>
            <a:chOff x="603721" y="1741099"/>
            <a:chExt cx="432870" cy="481807"/>
          </a:xfrm>
        </p:grpSpPr>
        <p:grpSp>
          <p:nvGrpSpPr>
            <p:cNvPr id="30" name="Google Shape;4458;p39">
              <a:extLst>
                <a:ext uri="{FF2B5EF4-FFF2-40B4-BE49-F238E27FC236}">
                  <a16:creationId xmlns:a16="http://schemas.microsoft.com/office/drawing/2014/main" id="{F5FCA4FD-C480-4E0C-8371-71171552EE89}"/>
                </a:ext>
              </a:extLst>
            </p:cNvPr>
            <p:cNvGrpSpPr/>
            <p:nvPr/>
          </p:nvGrpSpPr>
          <p:grpSpPr>
            <a:xfrm>
              <a:off x="689484" y="1741099"/>
              <a:ext cx="347107" cy="420111"/>
              <a:chOff x="584925" y="922575"/>
              <a:chExt cx="415200" cy="502525"/>
            </a:xfrm>
          </p:grpSpPr>
          <p:sp>
            <p:nvSpPr>
              <p:cNvPr id="35" name="Google Shape;4459;p39">
                <a:extLst>
                  <a:ext uri="{FF2B5EF4-FFF2-40B4-BE49-F238E27FC236}">
                    <a16:creationId xmlns:a16="http://schemas.microsoft.com/office/drawing/2014/main" id="{6D96B01A-D469-4F85-9BF5-37A5B74DAF85}"/>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6" name="Google Shape;4460;p39">
                <a:extLst>
                  <a:ext uri="{FF2B5EF4-FFF2-40B4-BE49-F238E27FC236}">
                    <a16:creationId xmlns:a16="http://schemas.microsoft.com/office/drawing/2014/main" id="{59A9BCB1-C3C8-477D-9A8C-F68D3FB6AA18}"/>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7" name="Google Shape;4461;p39">
                <a:extLst>
                  <a:ext uri="{FF2B5EF4-FFF2-40B4-BE49-F238E27FC236}">
                    <a16:creationId xmlns:a16="http://schemas.microsoft.com/office/drawing/2014/main" id="{2C2C3DB3-18F3-4DC9-ACDE-5DB9EBD56A17}"/>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1" name="Google Shape;4458;p39">
              <a:extLst>
                <a:ext uri="{FF2B5EF4-FFF2-40B4-BE49-F238E27FC236}">
                  <a16:creationId xmlns:a16="http://schemas.microsoft.com/office/drawing/2014/main" id="{501E3566-9254-4D23-992C-9287E2BF9E9B}"/>
                </a:ext>
              </a:extLst>
            </p:cNvPr>
            <p:cNvGrpSpPr/>
            <p:nvPr/>
          </p:nvGrpSpPr>
          <p:grpSpPr>
            <a:xfrm>
              <a:off x="603721" y="1802795"/>
              <a:ext cx="347107" cy="420111"/>
              <a:chOff x="584925" y="922575"/>
              <a:chExt cx="415200" cy="502525"/>
            </a:xfrm>
          </p:grpSpPr>
          <p:sp>
            <p:nvSpPr>
              <p:cNvPr id="32" name="Google Shape;4459;p39">
                <a:extLst>
                  <a:ext uri="{FF2B5EF4-FFF2-40B4-BE49-F238E27FC236}">
                    <a16:creationId xmlns:a16="http://schemas.microsoft.com/office/drawing/2014/main" id="{34E00C81-9A42-4F53-8B7A-242712A02CB3}"/>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3" name="Google Shape;4460;p39">
                <a:extLst>
                  <a:ext uri="{FF2B5EF4-FFF2-40B4-BE49-F238E27FC236}">
                    <a16:creationId xmlns:a16="http://schemas.microsoft.com/office/drawing/2014/main" id="{D878CD5C-03BF-42B6-BC09-3F1A19340331}"/>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 name="Google Shape;4461;p39">
                <a:extLst>
                  <a:ext uri="{FF2B5EF4-FFF2-40B4-BE49-F238E27FC236}">
                    <a16:creationId xmlns:a16="http://schemas.microsoft.com/office/drawing/2014/main" id="{04D49EB7-7DA8-4AA3-A0D0-653808C5E9EE}"/>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38" name="Group 37">
            <a:extLst>
              <a:ext uri="{FF2B5EF4-FFF2-40B4-BE49-F238E27FC236}">
                <a16:creationId xmlns:a16="http://schemas.microsoft.com/office/drawing/2014/main" id="{1896B349-B485-40D5-A045-D6748C966735}"/>
              </a:ext>
            </a:extLst>
          </p:cNvPr>
          <p:cNvGrpSpPr/>
          <p:nvPr/>
        </p:nvGrpSpPr>
        <p:grpSpPr>
          <a:xfrm>
            <a:off x="2253626" y="2208583"/>
            <a:ext cx="432870" cy="481807"/>
            <a:chOff x="603721" y="1741099"/>
            <a:chExt cx="432870" cy="481807"/>
          </a:xfrm>
        </p:grpSpPr>
        <p:grpSp>
          <p:nvGrpSpPr>
            <p:cNvPr id="39" name="Google Shape;4458;p39">
              <a:extLst>
                <a:ext uri="{FF2B5EF4-FFF2-40B4-BE49-F238E27FC236}">
                  <a16:creationId xmlns:a16="http://schemas.microsoft.com/office/drawing/2014/main" id="{F5FCA4FD-C480-4E0C-8371-71171552EE89}"/>
                </a:ext>
              </a:extLst>
            </p:cNvPr>
            <p:cNvGrpSpPr/>
            <p:nvPr/>
          </p:nvGrpSpPr>
          <p:grpSpPr>
            <a:xfrm>
              <a:off x="689484" y="1741099"/>
              <a:ext cx="347107" cy="420111"/>
              <a:chOff x="584925" y="922575"/>
              <a:chExt cx="415200" cy="502525"/>
            </a:xfrm>
          </p:grpSpPr>
          <p:sp>
            <p:nvSpPr>
              <p:cNvPr id="44" name="Google Shape;4459;p39">
                <a:extLst>
                  <a:ext uri="{FF2B5EF4-FFF2-40B4-BE49-F238E27FC236}">
                    <a16:creationId xmlns:a16="http://schemas.microsoft.com/office/drawing/2014/main" id="{6D96B01A-D469-4F85-9BF5-37A5B74DAF85}"/>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 name="Google Shape;4460;p39">
                <a:extLst>
                  <a:ext uri="{FF2B5EF4-FFF2-40B4-BE49-F238E27FC236}">
                    <a16:creationId xmlns:a16="http://schemas.microsoft.com/office/drawing/2014/main" id="{59A9BCB1-C3C8-477D-9A8C-F68D3FB6AA18}"/>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 name="Google Shape;4461;p39">
                <a:extLst>
                  <a:ext uri="{FF2B5EF4-FFF2-40B4-BE49-F238E27FC236}">
                    <a16:creationId xmlns:a16="http://schemas.microsoft.com/office/drawing/2014/main" id="{2C2C3DB3-18F3-4DC9-ACDE-5DB9EBD56A17}"/>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0" name="Google Shape;4458;p39">
              <a:extLst>
                <a:ext uri="{FF2B5EF4-FFF2-40B4-BE49-F238E27FC236}">
                  <a16:creationId xmlns:a16="http://schemas.microsoft.com/office/drawing/2014/main" id="{501E3566-9254-4D23-992C-9287E2BF9E9B}"/>
                </a:ext>
              </a:extLst>
            </p:cNvPr>
            <p:cNvGrpSpPr/>
            <p:nvPr/>
          </p:nvGrpSpPr>
          <p:grpSpPr>
            <a:xfrm>
              <a:off x="603721" y="1802795"/>
              <a:ext cx="347107" cy="420111"/>
              <a:chOff x="584925" y="922575"/>
              <a:chExt cx="415200" cy="502525"/>
            </a:xfrm>
          </p:grpSpPr>
          <p:sp>
            <p:nvSpPr>
              <p:cNvPr id="41" name="Google Shape;4459;p39">
                <a:extLst>
                  <a:ext uri="{FF2B5EF4-FFF2-40B4-BE49-F238E27FC236}">
                    <a16:creationId xmlns:a16="http://schemas.microsoft.com/office/drawing/2014/main" id="{34E00C81-9A42-4F53-8B7A-242712A02CB3}"/>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2" name="Google Shape;4460;p39">
                <a:extLst>
                  <a:ext uri="{FF2B5EF4-FFF2-40B4-BE49-F238E27FC236}">
                    <a16:creationId xmlns:a16="http://schemas.microsoft.com/office/drawing/2014/main" id="{D878CD5C-03BF-42B6-BC09-3F1A19340331}"/>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 name="Google Shape;4461;p39">
                <a:extLst>
                  <a:ext uri="{FF2B5EF4-FFF2-40B4-BE49-F238E27FC236}">
                    <a16:creationId xmlns:a16="http://schemas.microsoft.com/office/drawing/2014/main" id="{04D49EB7-7DA8-4AA3-A0D0-653808C5E9EE}"/>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47" name="TextBox 46"/>
          <p:cNvSpPr txBox="1"/>
          <p:nvPr/>
        </p:nvSpPr>
        <p:spPr>
          <a:xfrm>
            <a:off x="2169283" y="1220083"/>
            <a:ext cx="764953" cy="246221"/>
          </a:xfrm>
          <a:prstGeom prst="rect">
            <a:avLst/>
          </a:prstGeom>
          <a:noFill/>
        </p:spPr>
        <p:txBody>
          <a:bodyPr wrap="none" rtlCol="0">
            <a:spAutoFit/>
          </a:bodyPr>
          <a:lstStyle/>
          <a:p>
            <a:r>
              <a:rPr lang="id-ID" sz="1000" dirty="0" smtClean="0"/>
              <a:t>Data Latih</a:t>
            </a:r>
          </a:p>
        </p:txBody>
      </p:sp>
      <p:sp>
        <p:nvSpPr>
          <p:cNvPr id="48" name="TextBox 47"/>
          <p:cNvSpPr txBox="1"/>
          <p:nvPr/>
        </p:nvSpPr>
        <p:spPr>
          <a:xfrm>
            <a:off x="2146037" y="2704599"/>
            <a:ext cx="639919" cy="246221"/>
          </a:xfrm>
          <a:prstGeom prst="rect">
            <a:avLst/>
          </a:prstGeom>
          <a:noFill/>
        </p:spPr>
        <p:txBody>
          <a:bodyPr wrap="none" rtlCol="0">
            <a:spAutoFit/>
          </a:bodyPr>
          <a:lstStyle/>
          <a:p>
            <a:r>
              <a:rPr lang="id-ID" sz="1000" dirty="0" smtClean="0"/>
              <a:t>Data Uji</a:t>
            </a:r>
          </a:p>
        </p:txBody>
      </p:sp>
      <p:cxnSp>
        <p:nvCxnSpPr>
          <p:cNvPr id="54" name="Straight Arrow Connector 53"/>
          <p:cNvCxnSpPr/>
          <p:nvPr/>
        </p:nvCxnSpPr>
        <p:spPr>
          <a:xfrm flipV="1">
            <a:off x="1198746" y="1692452"/>
            <a:ext cx="1085498" cy="2878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a:off x="1198746" y="1980286"/>
            <a:ext cx="1054880" cy="516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flipV="1">
            <a:off x="2551759" y="2174270"/>
            <a:ext cx="1034898" cy="2899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endCxn id="18" idx="1"/>
          </p:cNvCxnSpPr>
          <p:nvPr/>
        </p:nvCxnSpPr>
        <p:spPr>
          <a:xfrm>
            <a:off x="2674778" y="1644849"/>
            <a:ext cx="911879" cy="4177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Diamond 62"/>
          <p:cNvSpPr/>
          <p:nvPr/>
        </p:nvSpPr>
        <p:spPr>
          <a:xfrm>
            <a:off x="4987075" y="2950820"/>
            <a:ext cx="2282163" cy="117140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Klasifikasi SVM Score &gt; 0</a:t>
            </a:r>
            <a:endParaRPr lang="en-GB" dirty="0"/>
          </a:p>
        </p:txBody>
      </p:sp>
      <p:sp>
        <p:nvSpPr>
          <p:cNvPr id="73" name="Rectangle 72"/>
          <p:cNvSpPr/>
          <p:nvPr/>
        </p:nvSpPr>
        <p:spPr>
          <a:xfrm>
            <a:off x="5349829" y="1824613"/>
            <a:ext cx="1556657" cy="475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Klasifikasi SVM</a:t>
            </a:r>
            <a:endParaRPr lang="en-GB" dirty="0"/>
          </a:p>
        </p:txBody>
      </p:sp>
      <p:cxnSp>
        <p:nvCxnSpPr>
          <p:cNvPr id="16" name="Straight Arrow Connector 15"/>
          <p:cNvCxnSpPr>
            <a:stCxn id="18" idx="3"/>
            <a:endCxn id="73" idx="1"/>
          </p:cNvCxnSpPr>
          <p:nvPr/>
        </p:nvCxnSpPr>
        <p:spPr>
          <a:xfrm>
            <a:off x="5001800" y="2062564"/>
            <a:ext cx="3480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73" idx="2"/>
          </p:cNvCxnSpPr>
          <p:nvPr/>
        </p:nvCxnSpPr>
        <p:spPr>
          <a:xfrm flipH="1">
            <a:off x="6128157" y="2300514"/>
            <a:ext cx="1" cy="625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2674778" y="3278892"/>
            <a:ext cx="1553028" cy="5152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Positif</a:t>
            </a:r>
            <a:endParaRPr lang="en-GB" dirty="0"/>
          </a:p>
        </p:txBody>
      </p:sp>
      <p:cxnSp>
        <p:nvCxnSpPr>
          <p:cNvPr id="22" name="Straight Arrow Connector 21"/>
          <p:cNvCxnSpPr>
            <a:stCxn id="63" idx="1"/>
            <a:endCxn id="20" idx="3"/>
          </p:cNvCxnSpPr>
          <p:nvPr/>
        </p:nvCxnSpPr>
        <p:spPr>
          <a:xfrm flipH="1" flipV="1">
            <a:off x="4227806" y="3536521"/>
            <a:ext cx="75926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2674778" y="4056743"/>
            <a:ext cx="1553028" cy="478971"/>
          </a:xfrm>
          <a:prstGeom prst="rect">
            <a:avLst/>
          </a:prstGeom>
          <a:solidFill>
            <a:srgbClr val="FF0000"/>
          </a:solidFill>
          <a:ln>
            <a:solidFill>
              <a:srgbClr val="A70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Negatif</a:t>
            </a:r>
            <a:endParaRPr lang="en-GB" dirty="0"/>
          </a:p>
        </p:txBody>
      </p:sp>
      <p:cxnSp>
        <p:nvCxnSpPr>
          <p:cNvPr id="28" name="Straight Connector 27"/>
          <p:cNvCxnSpPr>
            <a:stCxn id="63" idx="2"/>
          </p:cNvCxnSpPr>
          <p:nvPr/>
        </p:nvCxnSpPr>
        <p:spPr>
          <a:xfrm flipH="1">
            <a:off x="6128156" y="4122223"/>
            <a:ext cx="1" cy="194796"/>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endCxn id="24" idx="3"/>
          </p:cNvCxnSpPr>
          <p:nvPr/>
        </p:nvCxnSpPr>
        <p:spPr>
          <a:xfrm flipH="1" flipV="1">
            <a:off x="4227806" y="4296229"/>
            <a:ext cx="1900350" cy="20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914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xit" presetSubtype="0" fill="hold" nodeType="withEffect">
                                  <p:stCondLst>
                                    <p:cond delay="0"/>
                                  </p:stCondLst>
                                  <p:childTnLst>
                                    <p:animEffect transition="out" filter="fade">
                                      <p:cBhvr>
                                        <p:cTn id="12" dur="500"/>
                                        <p:tgtEl>
                                          <p:spTgt spid="6"/>
                                        </p:tgtEl>
                                      </p:cBhvr>
                                    </p:animEffect>
                                    <p:set>
                                      <p:cBhvr>
                                        <p:cTn id="13" dur="1" fill="hold">
                                          <p:stCondLst>
                                            <p:cond delay="499"/>
                                          </p:stCondLst>
                                        </p:cTn>
                                        <p:tgtEl>
                                          <p:spTgt spid="6"/>
                                        </p:tgtEl>
                                        <p:attrNameLst>
                                          <p:attrName>style.visibility</p:attrName>
                                        </p:attrNameLst>
                                      </p:cBhvr>
                                      <p:to>
                                        <p:strVal val="hidden"/>
                                      </p:to>
                                    </p:se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500"/>
                                        <p:tgtEl>
                                          <p:spTgt spid="29"/>
                                        </p:tgtEl>
                                      </p:cBhvr>
                                    </p:animEffect>
                                  </p:childTnLst>
                                </p:cTn>
                              </p:par>
                              <p:par>
                                <p:cTn id="20" presetID="10" presetClass="entr" presetSubtype="0" fill="hold"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xit" presetSubtype="0" fill="hold" nodeType="withEffect">
                                  <p:stCondLst>
                                    <p:cond delay="0"/>
                                  </p:stCondLst>
                                  <p:childTnLst>
                                    <p:animEffect transition="out" filter="fade">
                                      <p:cBhvr>
                                        <p:cTn id="24" dur="500"/>
                                        <p:tgtEl>
                                          <p:spTgt spid="29"/>
                                        </p:tgtEl>
                                      </p:cBhvr>
                                    </p:animEffect>
                                    <p:set>
                                      <p:cBhvr>
                                        <p:cTn id="25" dur="1" fill="hold">
                                          <p:stCondLst>
                                            <p:cond delay="499"/>
                                          </p:stCondLst>
                                        </p:cTn>
                                        <p:tgtEl>
                                          <p:spTgt spid="29"/>
                                        </p:tgtEl>
                                        <p:attrNameLst>
                                          <p:attrName>style.visibility</p:attrName>
                                        </p:attrNameLst>
                                      </p:cBhvr>
                                      <p:to>
                                        <p:strVal val="hidden"/>
                                      </p:to>
                                    </p:set>
                                  </p:childTnLst>
                                </p:cTn>
                              </p:par>
                              <p:par>
                                <p:cTn id="26" presetID="10" presetClass="entr" presetSubtype="0" fill="hold" nodeType="with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500"/>
                                        <p:tgtEl>
                                          <p:spTgt spid="29"/>
                                        </p:tgtEl>
                                      </p:cBhvr>
                                    </p:animEffect>
                                  </p:childTnLst>
                                </p:cTn>
                              </p:par>
                              <p:par>
                                <p:cTn id="29" presetID="10" presetClass="entr" presetSubtype="0" fill="hold"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cTn>
                              </p:par>
                              <p:par>
                                <p:cTn id="32" presetID="10" presetClass="entr" presetSubtype="0" fill="hold"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par>
                                <p:cTn id="35" presetID="10" presetClass="exit" presetSubtype="0" fill="hold" nodeType="withEffect">
                                  <p:stCondLst>
                                    <p:cond delay="0"/>
                                  </p:stCondLst>
                                  <p:childTnLst>
                                    <p:animEffect transition="out" filter="fade">
                                      <p:cBhvr>
                                        <p:cTn id="36" dur="500"/>
                                        <p:tgtEl>
                                          <p:spTgt spid="38"/>
                                        </p:tgtEl>
                                      </p:cBhvr>
                                    </p:animEffect>
                                    <p:set>
                                      <p:cBhvr>
                                        <p:cTn id="37" dur="1" fill="hold">
                                          <p:stCondLst>
                                            <p:cond delay="499"/>
                                          </p:stCondLst>
                                        </p:cTn>
                                        <p:tgtEl>
                                          <p:spTgt spid="38"/>
                                        </p:tgtEl>
                                        <p:attrNameLst>
                                          <p:attrName>style.visibility</p:attrName>
                                        </p:attrNameLst>
                                      </p:cBhvr>
                                      <p:to>
                                        <p:strVal val="hidden"/>
                                      </p:to>
                                    </p:set>
                                  </p:childTnLst>
                                </p:cTn>
                              </p:par>
                              <p:par>
                                <p:cTn id="38" presetID="10" presetClass="entr" presetSubtype="0" fill="hold"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914575" y="1584425"/>
            <a:ext cx="2278205" cy="2999700"/>
          </a:xfrm>
        </p:spPr>
        <p:txBody>
          <a:bodyPr/>
          <a:lstStyle/>
          <a:p>
            <a:r>
              <a:rPr lang="id-ID" sz="1400" dirty="0"/>
              <a:t>menghitung pengaruh parameter akurasi terhadap pembagian data latih dan data uji </a:t>
            </a:r>
            <a:endParaRPr lang="id-ID" sz="1400" dirty="0" smtClean="0"/>
          </a:p>
          <a:p>
            <a:r>
              <a:rPr lang="id-ID" sz="1400" dirty="0"/>
              <a:t>melakukan pengujian terhadap pergantian kernel dari linear ke polynomial.</a:t>
            </a:r>
            <a:endParaRPr lang="en-GB" sz="1400" dirty="0"/>
          </a:p>
          <a:p>
            <a:endParaRPr lang="id-ID" sz="1400" dirty="0" smtClean="0"/>
          </a:p>
          <a:p>
            <a:endParaRPr lang="en-GB" sz="1400"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
        <p:nvSpPr>
          <p:cNvPr id="4" name="Title 3"/>
          <p:cNvSpPr>
            <a:spLocks noGrp="1"/>
          </p:cNvSpPr>
          <p:nvPr>
            <p:ph type="title"/>
          </p:nvPr>
        </p:nvSpPr>
        <p:spPr/>
        <p:txBody>
          <a:bodyPr/>
          <a:lstStyle/>
          <a:p>
            <a:r>
              <a:rPr lang="id-ID" dirty="0" smtClean="0"/>
              <a:t>Pengujian dan Evaluasi</a:t>
            </a:r>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1070828949"/>
              </p:ext>
            </p:extLst>
          </p:nvPr>
        </p:nvGraphicFramePr>
        <p:xfrm>
          <a:off x="3425433" y="1584425"/>
          <a:ext cx="3043947" cy="2767956"/>
        </p:xfrm>
        <a:graphic>
          <a:graphicData uri="http://schemas.openxmlformats.org/drawingml/2006/table">
            <a:tbl>
              <a:tblPr firstRow="1" firstCol="1" bandRow="1">
                <a:tableStyleId>{BAA0BA37-3731-41B3-BCCA-E95F83500BEE}</a:tableStyleId>
              </a:tblPr>
              <a:tblGrid>
                <a:gridCol w="913710">
                  <a:extLst>
                    <a:ext uri="{9D8B030D-6E8A-4147-A177-3AD203B41FA5}">
                      <a16:colId xmlns:a16="http://schemas.microsoft.com/office/drawing/2014/main" val="746047241"/>
                    </a:ext>
                  </a:extLst>
                </a:gridCol>
                <a:gridCol w="1171443">
                  <a:extLst>
                    <a:ext uri="{9D8B030D-6E8A-4147-A177-3AD203B41FA5}">
                      <a16:colId xmlns:a16="http://schemas.microsoft.com/office/drawing/2014/main" val="578461819"/>
                    </a:ext>
                  </a:extLst>
                </a:gridCol>
                <a:gridCol w="958794">
                  <a:extLst>
                    <a:ext uri="{9D8B030D-6E8A-4147-A177-3AD203B41FA5}">
                      <a16:colId xmlns:a16="http://schemas.microsoft.com/office/drawing/2014/main" val="3071223491"/>
                    </a:ext>
                  </a:extLst>
                </a:gridCol>
              </a:tblGrid>
              <a:tr h="389252">
                <a:tc>
                  <a:txBody>
                    <a:bodyPr/>
                    <a:lstStyle/>
                    <a:p>
                      <a:pPr algn="just">
                        <a:lnSpc>
                          <a:spcPct val="150000"/>
                        </a:lnSpc>
                        <a:spcAft>
                          <a:spcPts val="0"/>
                        </a:spcAft>
                      </a:pPr>
                      <a:r>
                        <a:rPr lang="id-ID" sz="1000">
                          <a:effectLst/>
                        </a:rPr>
                        <a:t>Rasio Data</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Data Latih</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Data Uji</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3691500959"/>
                  </a:ext>
                </a:extLst>
              </a:tr>
              <a:tr h="389252">
                <a:tc>
                  <a:txBody>
                    <a:bodyPr/>
                    <a:lstStyle/>
                    <a:p>
                      <a:pPr>
                        <a:lnSpc>
                          <a:spcPct val="150000"/>
                        </a:lnSpc>
                        <a:spcAft>
                          <a:spcPts val="0"/>
                        </a:spcAft>
                      </a:pPr>
                      <a:r>
                        <a:rPr lang="id-ID" sz="1000">
                          <a:effectLst/>
                        </a:rPr>
                        <a:t>50:50</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dirty="0">
                          <a:effectLst/>
                        </a:rPr>
                        <a:t>169 (50%)</a:t>
                      </a:r>
                      <a:endParaRPr lang="en-GB"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169 (50%)</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1128549509"/>
                  </a:ext>
                </a:extLst>
              </a:tr>
              <a:tr h="389252">
                <a:tc>
                  <a:txBody>
                    <a:bodyPr/>
                    <a:lstStyle/>
                    <a:p>
                      <a:pPr algn="just">
                        <a:lnSpc>
                          <a:spcPct val="150000"/>
                        </a:lnSpc>
                        <a:spcAft>
                          <a:spcPts val="0"/>
                        </a:spcAft>
                      </a:pPr>
                      <a:r>
                        <a:rPr lang="id-ID" sz="1000" dirty="0">
                          <a:effectLst/>
                        </a:rPr>
                        <a:t>67:34</a:t>
                      </a:r>
                      <a:endParaRPr lang="en-GB"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226 (67%)</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112 (34%)</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4066221990"/>
                  </a:ext>
                </a:extLst>
              </a:tr>
              <a:tr h="213028">
                <a:tc>
                  <a:txBody>
                    <a:bodyPr/>
                    <a:lstStyle/>
                    <a:p>
                      <a:pPr algn="just">
                        <a:lnSpc>
                          <a:spcPct val="150000"/>
                        </a:lnSpc>
                        <a:spcAft>
                          <a:spcPts val="0"/>
                        </a:spcAft>
                      </a:pPr>
                      <a:r>
                        <a:rPr lang="id-ID" sz="1000">
                          <a:effectLst/>
                        </a:rPr>
                        <a:t>75:25</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254 (75%)</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84 (25%)</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268047297"/>
                  </a:ext>
                </a:extLst>
              </a:tr>
              <a:tr h="213028">
                <a:tc>
                  <a:txBody>
                    <a:bodyPr/>
                    <a:lstStyle/>
                    <a:p>
                      <a:pPr algn="just">
                        <a:lnSpc>
                          <a:spcPct val="150000"/>
                        </a:lnSpc>
                        <a:spcAft>
                          <a:spcPts val="0"/>
                        </a:spcAft>
                      </a:pPr>
                      <a:r>
                        <a:rPr lang="id-ID" sz="1000">
                          <a:effectLst/>
                        </a:rPr>
                        <a:t>80:20</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271 (80%)</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dirty="0">
                          <a:effectLst/>
                        </a:rPr>
                        <a:t>67 (20%)</a:t>
                      </a:r>
                      <a:endParaRPr lang="en-GB"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365324711"/>
                  </a:ext>
                </a:extLst>
              </a:tr>
              <a:tr h="213028">
                <a:tc>
                  <a:txBody>
                    <a:bodyPr/>
                    <a:lstStyle/>
                    <a:p>
                      <a:pPr algn="just">
                        <a:lnSpc>
                          <a:spcPct val="150000"/>
                        </a:lnSpc>
                        <a:spcAft>
                          <a:spcPts val="0"/>
                        </a:spcAft>
                      </a:pPr>
                      <a:r>
                        <a:rPr lang="id-ID" sz="1000">
                          <a:effectLst/>
                        </a:rPr>
                        <a:t>83:17</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282 (83%)</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56 (17%)</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4079814534"/>
                  </a:ext>
                </a:extLst>
              </a:tr>
              <a:tr h="213028">
                <a:tc>
                  <a:txBody>
                    <a:bodyPr/>
                    <a:lstStyle/>
                    <a:p>
                      <a:pPr algn="just">
                        <a:lnSpc>
                          <a:spcPct val="150000"/>
                        </a:lnSpc>
                        <a:spcAft>
                          <a:spcPts val="0"/>
                        </a:spcAft>
                      </a:pPr>
                      <a:r>
                        <a:rPr lang="id-ID" sz="1000">
                          <a:effectLst/>
                        </a:rPr>
                        <a:t>85:15</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290 (85%)</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48 (15%)</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4134993785"/>
                  </a:ext>
                </a:extLst>
              </a:tr>
              <a:tr h="213028">
                <a:tc>
                  <a:txBody>
                    <a:bodyPr/>
                    <a:lstStyle/>
                    <a:p>
                      <a:pPr algn="just">
                        <a:lnSpc>
                          <a:spcPct val="150000"/>
                        </a:lnSpc>
                        <a:spcAft>
                          <a:spcPts val="0"/>
                        </a:spcAft>
                      </a:pPr>
                      <a:r>
                        <a:rPr lang="id-ID" sz="1000">
                          <a:effectLst/>
                        </a:rPr>
                        <a:t>87:13</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296 (87%)</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42 (13%)</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1352595640"/>
                  </a:ext>
                </a:extLst>
              </a:tr>
              <a:tr h="213028">
                <a:tc>
                  <a:txBody>
                    <a:bodyPr/>
                    <a:lstStyle/>
                    <a:p>
                      <a:pPr algn="just">
                        <a:lnSpc>
                          <a:spcPct val="150000"/>
                        </a:lnSpc>
                        <a:spcAft>
                          <a:spcPts val="0"/>
                        </a:spcAft>
                      </a:pPr>
                      <a:r>
                        <a:rPr lang="id-ID" sz="1000">
                          <a:effectLst/>
                        </a:rPr>
                        <a:t>90:10</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301 (90%)</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37 (10%)</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2923332322"/>
                  </a:ext>
                </a:extLst>
              </a:tr>
              <a:tr h="213028">
                <a:tc>
                  <a:txBody>
                    <a:bodyPr/>
                    <a:lstStyle/>
                    <a:p>
                      <a:pPr algn="just">
                        <a:lnSpc>
                          <a:spcPct val="150000"/>
                        </a:lnSpc>
                        <a:spcAft>
                          <a:spcPts val="0"/>
                        </a:spcAft>
                      </a:pPr>
                      <a:r>
                        <a:rPr lang="id-ID" sz="1000">
                          <a:effectLst/>
                        </a:rPr>
                        <a:t>91:9</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a:effectLst/>
                        </a:rPr>
                        <a:t>305 (91%)</a:t>
                      </a:r>
                      <a:endParaRPr lang="en-GB" sz="90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tc>
                  <a:txBody>
                    <a:bodyPr/>
                    <a:lstStyle/>
                    <a:p>
                      <a:pPr algn="just">
                        <a:lnSpc>
                          <a:spcPct val="150000"/>
                        </a:lnSpc>
                        <a:spcAft>
                          <a:spcPts val="0"/>
                        </a:spcAft>
                      </a:pPr>
                      <a:r>
                        <a:rPr lang="id-ID" sz="1000" dirty="0">
                          <a:effectLst/>
                        </a:rPr>
                        <a:t>33 (9%)</a:t>
                      </a:r>
                      <a:endParaRPr lang="en-GB"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9319" marR="59319" marT="0" marB="0"/>
                </a:tc>
                <a:extLst>
                  <a:ext uri="{0D108BD9-81ED-4DB2-BD59-A6C34878D82A}">
                    <a16:rowId xmlns:a16="http://schemas.microsoft.com/office/drawing/2014/main" val="1407530262"/>
                  </a:ext>
                </a:extLst>
              </a:tr>
            </a:tbl>
          </a:graphicData>
        </a:graphic>
      </p:graphicFrame>
    </p:spTree>
    <p:extLst>
      <p:ext uri="{BB962C8B-B14F-4D97-AF65-F5344CB8AC3E}">
        <p14:creationId xmlns:p14="http://schemas.microsoft.com/office/powerpoint/2010/main" val="23610241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
        <p:nvSpPr>
          <p:cNvPr id="4" name="Title 3"/>
          <p:cNvSpPr>
            <a:spLocks noGrp="1"/>
          </p:cNvSpPr>
          <p:nvPr>
            <p:ph type="title"/>
          </p:nvPr>
        </p:nvSpPr>
        <p:spPr/>
        <p:txBody>
          <a:bodyPr/>
          <a:lstStyle/>
          <a:p>
            <a:r>
              <a:rPr lang="id-ID" dirty="0" smtClean="0"/>
              <a:t>Proses Pemetaan</a:t>
            </a:r>
            <a:endParaRPr lang="en-GB" dirty="0"/>
          </a:p>
        </p:txBody>
      </p:sp>
      <p:grpSp>
        <p:nvGrpSpPr>
          <p:cNvPr id="6" name="Group 5">
            <a:extLst>
              <a:ext uri="{FF2B5EF4-FFF2-40B4-BE49-F238E27FC236}">
                <a16:creationId xmlns:a16="http://schemas.microsoft.com/office/drawing/2014/main" id="{1896B349-B485-40D5-A045-D6748C966735}"/>
              </a:ext>
            </a:extLst>
          </p:cNvPr>
          <p:cNvGrpSpPr/>
          <p:nvPr/>
        </p:nvGrpSpPr>
        <p:grpSpPr>
          <a:xfrm>
            <a:off x="909055" y="1780798"/>
            <a:ext cx="432870" cy="481807"/>
            <a:chOff x="603721" y="1741099"/>
            <a:chExt cx="432870" cy="481807"/>
          </a:xfrm>
        </p:grpSpPr>
        <p:grpSp>
          <p:nvGrpSpPr>
            <p:cNvPr id="7" name="Google Shape;4458;p39">
              <a:extLst>
                <a:ext uri="{FF2B5EF4-FFF2-40B4-BE49-F238E27FC236}">
                  <a16:creationId xmlns:a16="http://schemas.microsoft.com/office/drawing/2014/main" id="{F5FCA4FD-C480-4E0C-8371-71171552EE89}"/>
                </a:ext>
              </a:extLst>
            </p:cNvPr>
            <p:cNvGrpSpPr/>
            <p:nvPr/>
          </p:nvGrpSpPr>
          <p:grpSpPr>
            <a:xfrm>
              <a:off x="689484" y="1741099"/>
              <a:ext cx="347107" cy="420111"/>
              <a:chOff x="584925" y="922575"/>
              <a:chExt cx="415200" cy="502525"/>
            </a:xfrm>
          </p:grpSpPr>
          <p:sp>
            <p:nvSpPr>
              <p:cNvPr id="12" name="Google Shape;4459;p39">
                <a:extLst>
                  <a:ext uri="{FF2B5EF4-FFF2-40B4-BE49-F238E27FC236}">
                    <a16:creationId xmlns:a16="http://schemas.microsoft.com/office/drawing/2014/main" id="{6D96B01A-D469-4F85-9BF5-37A5B74DAF85}"/>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4460;p39">
                <a:extLst>
                  <a:ext uri="{FF2B5EF4-FFF2-40B4-BE49-F238E27FC236}">
                    <a16:creationId xmlns:a16="http://schemas.microsoft.com/office/drawing/2014/main" id="{59A9BCB1-C3C8-477D-9A8C-F68D3FB6AA18}"/>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 name="Google Shape;4461;p39">
                <a:extLst>
                  <a:ext uri="{FF2B5EF4-FFF2-40B4-BE49-F238E27FC236}">
                    <a16:creationId xmlns:a16="http://schemas.microsoft.com/office/drawing/2014/main" id="{2C2C3DB3-18F3-4DC9-ACDE-5DB9EBD56A17}"/>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 name="Google Shape;4458;p39">
              <a:extLst>
                <a:ext uri="{FF2B5EF4-FFF2-40B4-BE49-F238E27FC236}">
                  <a16:creationId xmlns:a16="http://schemas.microsoft.com/office/drawing/2014/main" id="{501E3566-9254-4D23-992C-9287E2BF9E9B}"/>
                </a:ext>
              </a:extLst>
            </p:cNvPr>
            <p:cNvGrpSpPr/>
            <p:nvPr/>
          </p:nvGrpSpPr>
          <p:grpSpPr>
            <a:xfrm>
              <a:off x="603721" y="1802795"/>
              <a:ext cx="347107" cy="420111"/>
              <a:chOff x="584925" y="922575"/>
              <a:chExt cx="415200" cy="502525"/>
            </a:xfrm>
          </p:grpSpPr>
          <p:sp>
            <p:nvSpPr>
              <p:cNvPr id="9" name="Google Shape;4459;p39">
                <a:extLst>
                  <a:ext uri="{FF2B5EF4-FFF2-40B4-BE49-F238E27FC236}">
                    <a16:creationId xmlns:a16="http://schemas.microsoft.com/office/drawing/2014/main" id="{34E00C81-9A42-4F53-8B7A-242712A02CB3}"/>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 name="Google Shape;4460;p39">
                <a:extLst>
                  <a:ext uri="{FF2B5EF4-FFF2-40B4-BE49-F238E27FC236}">
                    <a16:creationId xmlns:a16="http://schemas.microsoft.com/office/drawing/2014/main" id="{D878CD5C-03BF-42B6-BC09-3F1A19340331}"/>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 name="Google Shape;4461;p39">
                <a:extLst>
                  <a:ext uri="{FF2B5EF4-FFF2-40B4-BE49-F238E27FC236}">
                    <a16:creationId xmlns:a16="http://schemas.microsoft.com/office/drawing/2014/main" id="{04D49EB7-7DA8-4AA3-A0D0-653808C5E9EE}"/>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15" name="TextBox 14"/>
          <p:cNvSpPr txBox="1"/>
          <p:nvPr/>
        </p:nvSpPr>
        <p:spPr>
          <a:xfrm>
            <a:off x="348194" y="2348246"/>
            <a:ext cx="1680268" cy="246221"/>
          </a:xfrm>
          <a:prstGeom prst="rect">
            <a:avLst/>
          </a:prstGeom>
          <a:noFill/>
        </p:spPr>
        <p:txBody>
          <a:bodyPr wrap="none" rtlCol="0">
            <a:spAutoFit/>
          </a:bodyPr>
          <a:lstStyle/>
          <a:p>
            <a:r>
              <a:rPr lang="id-ID" sz="1000" dirty="0" smtClean="0"/>
              <a:t>Username pembuat tweet </a:t>
            </a:r>
            <a:endParaRPr lang="en-GB" sz="1000" dirty="0"/>
          </a:p>
        </p:txBody>
      </p:sp>
      <p:cxnSp>
        <p:nvCxnSpPr>
          <p:cNvPr id="17" name="Straight Arrow Connector 16"/>
          <p:cNvCxnSpPr>
            <a:endCxn id="18" idx="1"/>
          </p:cNvCxnSpPr>
          <p:nvPr/>
        </p:nvCxnSpPr>
        <p:spPr>
          <a:xfrm>
            <a:off x="1341925" y="2006925"/>
            <a:ext cx="9499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2291921" y="1677718"/>
            <a:ext cx="1645920" cy="658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Scraping Lokasi menggunakan username</a:t>
            </a:r>
            <a:endParaRPr lang="en-GB" dirty="0"/>
          </a:p>
        </p:txBody>
      </p:sp>
      <p:sp>
        <p:nvSpPr>
          <p:cNvPr id="20" name="Can 19"/>
          <p:cNvSpPr/>
          <p:nvPr/>
        </p:nvSpPr>
        <p:spPr>
          <a:xfrm>
            <a:off x="4761031" y="1398849"/>
            <a:ext cx="914400" cy="121615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22" name="Straight Arrow Connector 21"/>
          <p:cNvCxnSpPr>
            <a:stCxn id="18" idx="3"/>
            <a:endCxn id="20" idx="2"/>
          </p:cNvCxnSpPr>
          <p:nvPr/>
        </p:nvCxnSpPr>
        <p:spPr>
          <a:xfrm>
            <a:off x="3937841" y="2006925"/>
            <a:ext cx="8231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4448611" y="2643380"/>
            <a:ext cx="1819729" cy="553998"/>
          </a:xfrm>
          <a:prstGeom prst="rect">
            <a:avLst/>
          </a:prstGeom>
          <a:noFill/>
        </p:spPr>
        <p:txBody>
          <a:bodyPr wrap="none" rtlCol="0">
            <a:spAutoFit/>
          </a:bodyPr>
          <a:lstStyle/>
          <a:p>
            <a:r>
              <a:rPr lang="id-ID" sz="1000" dirty="0" smtClean="0"/>
              <a:t>Database pengetahuan </a:t>
            </a:r>
            <a:br>
              <a:rPr lang="id-ID" sz="1000" dirty="0" smtClean="0"/>
            </a:br>
            <a:r>
              <a:rPr lang="id-ID" sz="1000" dirty="0" smtClean="0"/>
              <a:t>berupa tabel hasil pencarian </a:t>
            </a:r>
          </a:p>
          <a:p>
            <a:r>
              <a:rPr lang="id-ID" sz="1000" dirty="0" smtClean="0"/>
              <a:t>lokasi alamat</a:t>
            </a:r>
            <a:endParaRPr lang="en-GB" sz="1000" dirty="0"/>
          </a:p>
        </p:txBody>
      </p:sp>
      <p:sp>
        <p:nvSpPr>
          <p:cNvPr id="27" name="Rectangle 26"/>
          <p:cNvSpPr/>
          <p:nvPr/>
        </p:nvSpPr>
        <p:spPr>
          <a:xfrm>
            <a:off x="6580760" y="1661646"/>
            <a:ext cx="2067940" cy="6905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Konversi alamat lokasi kedalam geocode (lat,long,alt)</a:t>
            </a:r>
            <a:endParaRPr lang="en-GB" dirty="0"/>
          </a:p>
        </p:txBody>
      </p:sp>
      <p:sp>
        <p:nvSpPr>
          <p:cNvPr id="28" name="Rectangle 27"/>
          <p:cNvSpPr/>
          <p:nvPr/>
        </p:nvSpPr>
        <p:spPr>
          <a:xfrm>
            <a:off x="6613726" y="3620250"/>
            <a:ext cx="2034974" cy="632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Konversi Geocode kedalam bentuk point point dalam peta</a:t>
            </a:r>
            <a:endParaRPr lang="en-GB" dirty="0"/>
          </a:p>
        </p:txBody>
      </p:sp>
      <p:cxnSp>
        <p:nvCxnSpPr>
          <p:cNvPr id="30" name="Straight Arrow Connector 29"/>
          <p:cNvCxnSpPr>
            <a:stCxn id="20" idx="4"/>
            <a:endCxn id="27" idx="1"/>
          </p:cNvCxnSpPr>
          <p:nvPr/>
        </p:nvCxnSpPr>
        <p:spPr>
          <a:xfrm>
            <a:off x="5675431" y="2006925"/>
            <a:ext cx="9053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27" idx="2"/>
            <a:endCxn id="28" idx="0"/>
          </p:cNvCxnSpPr>
          <p:nvPr/>
        </p:nvCxnSpPr>
        <p:spPr>
          <a:xfrm>
            <a:off x="7614730" y="2352204"/>
            <a:ext cx="16483" cy="12680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8" name="Picture 47"/>
          <p:cNvPicPr>
            <a:picLocks noChangeAspect="1"/>
          </p:cNvPicPr>
          <p:nvPr/>
        </p:nvPicPr>
        <p:blipFill>
          <a:blip r:embed="rId2"/>
          <a:stretch>
            <a:fillRect/>
          </a:stretch>
        </p:blipFill>
        <p:spPr>
          <a:xfrm>
            <a:off x="2805470" y="3313051"/>
            <a:ext cx="1935275" cy="1043477"/>
          </a:xfrm>
          <a:prstGeom prst="rect">
            <a:avLst/>
          </a:prstGeom>
        </p:spPr>
      </p:pic>
      <p:pic>
        <p:nvPicPr>
          <p:cNvPr id="49" name="Picture 48"/>
          <p:cNvPicPr>
            <a:picLocks noChangeAspect="1"/>
          </p:cNvPicPr>
          <p:nvPr/>
        </p:nvPicPr>
        <p:blipFill>
          <a:blip r:embed="rId3"/>
          <a:stretch>
            <a:fillRect/>
          </a:stretch>
        </p:blipFill>
        <p:spPr>
          <a:xfrm>
            <a:off x="3257035" y="3630355"/>
            <a:ext cx="1757717" cy="1022013"/>
          </a:xfrm>
          <a:prstGeom prst="rect">
            <a:avLst/>
          </a:prstGeom>
        </p:spPr>
      </p:pic>
      <p:pic>
        <p:nvPicPr>
          <p:cNvPr id="50" name="Picture 49"/>
          <p:cNvPicPr>
            <a:picLocks noChangeAspect="1"/>
          </p:cNvPicPr>
          <p:nvPr/>
        </p:nvPicPr>
        <p:blipFill>
          <a:blip r:embed="rId4"/>
          <a:stretch>
            <a:fillRect/>
          </a:stretch>
        </p:blipFill>
        <p:spPr>
          <a:xfrm>
            <a:off x="3942677" y="3921127"/>
            <a:ext cx="1789816" cy="993774"/>
          </a:xfrm>
          <a:prstGeom prst="rect">
            <a:avLst/>
          </a:prstGeom>
        </p:spPr>
      </p:pic>
      <p:cxnSp>
        <p:nvCxnSpPr>
          <p:cNvPr id="52" name="Straight Arrow Connector 51"/>
          <p:cNvCxnSpPr>
            <a:stCxn id="28" idx="1"/>
          </p:cNvCxnSpPr>
          <p:nvPr/>
        </p:nvCxnSpPr>
        <p:spPr>
          <a:xfrm flipH="1" flipV="1">
            <a:off x="5732493" y="3921127"/>
            <a:ext cx="881233" cy="153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2805470" y="3050518"/>
            <a:ext cx="1406154" cy="246221"/>
          </a:xfrm>
          <a:prstGeom prst="rect">
            <a:avLst/>
          </a:prstGeom>
          <a:noFill/>
        </p:spPr>
        <p:txBody>
          <a:bodyPr wrap="none" rtlCol="0">
            <a:spAutoFit/>
          </a:bodyPr>
          <a:lstStyle/>
          <a:p>
            <a:r>
              <a:rPr lang="id-ID" sz="1000" dirty="0" smtClean="0"/>
              <a:t>Hasil Visualisasi Peta</a:t>
            </a:r>
            <a:endParaRPr lang="en-GB" sz="1000" dirty="0"/>
          </a:p>
        </p:txBody>
      </p:sp>
    </p:spTree>
    <p:extLst>
      <p:ext uri="{BB962C8B-B14F-4D97-AF65-F5344CB8AC3E}">
        <p14:creationId xmlns:p14="http://schemas.microsoft.com/office/powerpoint/2010/main" val="2737924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xit" presetSubtype="0" fill="hold" nodeType="withEffect">
                                  <p:stCondLst>
                                    <p:cond delay="0"/>
                                  </p:stCondLst>
                                  <p:childTnLst>
                                    <p:animEffect transition="out" filter="fade">
                                      <p:cBhvr>
                                        <p:cTn id="12" dur="500"/>
                                        <p:tgtEl>
                                          <p:spTgt spid="6"/>
                                        </p:tgtEl>
                                      </p:cBhvr>
                                    </p:animEffect>
                                    <p:set>
                                      <p:cBhvr>
                                        <p:cTn id="13" dur="1" fill="hold">
                                          <p:stCondLst>
                                            <p:cond delay="499"/>
                                          </p:stCondLst>
                                        </p:cTn>
                                        <p:tgtEl>
                                          <p:spTgt spid="6"/>
                                        </p:tgtEl>
                                        <p:attrNameLst>
                                          <p:attrName>style.visibility</p:attrName>
                                        </p:attrNameLst>
                                      </p:cBhvr>
                                      <p:to>
                                        <p:strVal val="hidden"/>
                                      </p:to>
                                    </p:se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pic>
        <p:nvPicPr>
          <p:cNvPr id="3" name="Picture 2"/>
          <p:cNvPicPr>
            <a:picLocks noChangeAspect="1"/>
          </p:cNvPicPr>
          <p:nvPr/>
        </p:nvPicPr>
        <p:blipFill>
          <a:blip r:embed="rId2"/>
          <a:stretch>
            <a:fillRect/>
          </a:stretch>
        </p:blipFill>
        <p:spPr>
          <a:xfrm>
            <a:off x="532761" y="393600"/>
            <a:ext cx="5266059" cy="4424904"/>
          </a:xfrm>
          <a:prstGeom prst="rect">
            <a:avLst/>
          </a:prstGeom>
        </p:spPr>
      </p:pic>
      <p:sp>
        <p:nvSpPr>
          <p:cNvPr id="6" name="Oval 5"/>
          <p:cNvSpPr/>
          <p:nvPr/>
        </p:nvSpPr>
        <p:spPr>
          <a:xfrm>
            <a:off x="532761" y="3390901"/>
            <a:ext cx="754380" cy="4114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p:cNvPicPr>
            <a:picLocks noChangeAspect="1"/>
          </p:cNvPicPr>
          <p:nvPr/>
        </p:nvPicPr>
        <p:blipFill>
          <a:blip r:embed="rId3"/>
          <a:stretch>
            <a:fillRect/>
          </a:stretch>
        </p:blipFill>
        <p:spPr>
          <a:xfrm>
            <a:off x="4502108" y="121321"/>
            <a:ext cx="4790031" cy="3757260"/>
          </a:xfrm>
          <a:prstGeom prst="rect">
            <a:avLst/>
          </a:prstGeom>
        </p:spPr>
      </p:pic>
      <p:sp>
        <p:nvSpPr>
          <p:cNvPr id="8" name="Oval 7"/>
          <p:cNvSpPr/>
          <p:nvPr/>
        </p:nvSpPr>
        <p:spPr>
          <a:xfrm>
            <a:off x="4601840" y="2979421"/>
            <a:ext cx="1196979" cy="4114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948410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8"/>
          <p:cNvSpPr txBox="1">
            <a:spLocks noGrp="1"/>
          </p:cNvSpPr>
          <p:nvPr>
            <p:ph type="ctrTitle"/>
          </p:nvPr>
        </p:nvSpPr>
        <p:spPr>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id-ID" dirty="0" smtClean="0"/>
              <a:t>Latar Belakang</a:t>
            </a:r>
            <a:endParaRPr dirty="0"/>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28328324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8"/>
          <p:cNvSpPr txBox="1">
            <a:spLocks noGrp="1"/>
          </p:cNvSpPr>
          <p:nvPr>
            <p:ph type="ctrTitle"/>
          </p:nvPr>
        </p:nvSpPr>
        <p:spPr>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id-ID" dirty="0" smtClean="0"/>
              <a:t>Implementasi Dan Kesimpulan</a:t>
            </a:r>
            <a:endParaRPr dirty="0"/>
          </a:p>
        </p:txBody>
      </p:sp>
      <p:sp>
        <p:nvSpPr>
          <p:cNvPr id="2" name="Subtitle 1"/>
          <p:cNvSpPr>
            <a:spLocks noGrp="1"/>
          </p:cNvSpPr>
          <p:nvPr>
            <p:ph type="subTitle" idx="1"/>
          </p:nvPr>
        </p:nvSpPr>
        <p:spPr/>
        <p:txBody>
          <a:bodyPr/>
          <a:lstStyle/>
          <a:p>
            <a:endParaRPr lang="en-GB"/>
          </a:p>
        </p:txBody>
      </p:sp>
    </p:spTree>
    <p:extLst>
      <p:ext uri="{BB962C8B-B14F-4D97-AF65-F5344CB8AC3E}">
        <p14:creationId xmlns:p14="http://schemas.microsoft.com/office/powerpoint/2010/main" val="34194116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5654040" y="1584425"/>
            <a:ext cx="2446019" cy="2999700"/>
          </a:xfrm>
        </p:spPr>
        <p:txBody>
          <a:bodyPr/>
          <a:lstStyle/>
          <a:p>
            <a:r>
              <a:rPr lang="id-ID" sz="1200" dirty="0"/>
              <a:t>akurasi tertinggi yang didapat sebesar </a:t>
            </a:r>
            <a:r>
              <a:rPr lang="en-GB" sz="1200" dirty="0"/>
              <a:t>73.2 % </a:t>
            </a:r>
            <a:r>
              <a:rPr lang="id-ID" sz="1200" dirty="0"/>
              <a:t>dengan rasio 67:34 dengan nilai rata rata akurasi sebesar </a:t>
            </a:r>
            <a:r>
              <a:rPr lang="id-ID" sz="1400" dirty="0"/>
              <a:t>68.01 %. </a:t>
            </a:r>
            <a:r>
              <a:rPr lang="id-ID" sz="1200" dirty="0"/>
              <a:t>Untuk rasio 67:34 akurasi yang didapatkan sebesar </a:t>
            </a:r>
            <a:r>
              <a:rPr lang="id-ID" sz="1600" dirty="0"/>
              <a:t>73.2</a:t>
            </a:r>
            <a:r>
              <a:rPr lang="id-ID" sz="1600" dirty="0" smtClean="0"/>
              <a:t>%</a:t>
            </a:r>
          </a:p>
          <a:p>
            <a:pPr marL="76200" indent="0">
              <a:buNone/>
            </a:pPr>
            <a:endParaRPr lang="en-GB" sz="1600"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
        <p:nvSpPr>
          <p:cNvPr id="4" name="Title 3"/>
          <p:cNvSpPr>
            <a:spLocks noGrp="1"/>
          </p:cNvSpPr>
          <p:nvPr>
            <p:ph type="title"/>
          </p:nvPr>
        </p:nvSpPr>
        <p:spPr/>
        <p:txBody>
          <a:bodyPr/>
          <a:lstStyle/>
          <a:p>
            <a:r>
              <a:rPr lang="id-ID" dirty="0" smtClean="0"/>
              <a:t>Hasil Eksperimen</a:t>
            </a:r>
            <a:endParaRPr lang="en-GB" dirty="0"/>
          </a:p>
        </p:txBody>
      </p:sp>
      <p:graphicFrame>
        <p:nvGraphicFramePr>
          <p:cNvPr id="5" name="Chart 4"/>
          <p:cNvGraphicFramePr/>
          <p:nvPr>
            <p:extLst>
              <p:ext uri="{D42A27DB-BD31-4B8C-83A1-F6EECF244321}">
                <p14:modId xmlns:p14="http://schemas.microsoft.com/office/powerpoint/2010/main" val="4059113556"/>
              </p:ext>
            </p:extLst>
          </p:nvPr>
        </p:nvGraphicFramePr>
        <p:xfrm>
          <a:off x="227330" y="1460687"/>
          <a:ext cx="5205730" cy="31234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64603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5212859" y="1584425"/>
            <a:ext cx="2701315" cy="2999700"/>
          </a:xfrm>
        </p:spPr>
        <p:txBody>
          <a:bodyPr/>
          <a:lstStyle/>
          <a:p>
            <a:r>
              <a:rPr lang="id-ID" sz="1400" dirty="0"/>
              <a:t>Dimana Polynomial mendapatkan nilai akurasi tertinggi yang didapat sebesar 62.5% pada rasio data latih 67:34 dengan nilai rata-rata akurasi sebesar  46.48 %. Untuk rasio 67:34 </a:t>
            </a:r>
            <a:r>
              <a:rPr lang="id-ID" sz="1400" dirty="0" smtClean="0"/>
              <a:t>dengan </a:t>
            </a:r>
            <a:r>
              <a:rPr lang="id-ID" sz="1400" dirty="0"/>
              <a:t>hasil </a:t>
            </a:r>
            <a:r>
              <a:rPr lang="id-ID" sz="1400" dirty="0" smtClean="0"/>
              <a:t>akurasi yang didapatkan </a:t>
            </a:r>
            <a:r>
              <a:rPr lang="id-ID" sz="1400" dirty="0"/>
              <a:t>sebesar 62.5%</a:t>
            </a:r>
            <a:endParaRPr lang="en-GB" sz="1400"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sp>
        <p:nvSpPr>
          <p:cNvPr id="4" name="Title 3"/>
          <p:cNvSpPr>
            <a:spLocks noGrp="1"/>
          </p:cNvSpPr>
          <p:nvPr>
            <p:ph type="title"/>
          </p:nvPr>
        </p:nvSpPr>
        <p:spPr/>
        <p:txBody>
          <a:bodyPr/>
          <a:lstStyle/>
          <a:p>
            <a:r>
              <a:rPr lang="id-ID" dirty="0" smtClean="0"/>
              <a:t>Hasil Eksperimen</a:t>
            </a:r>
            <a:endParaRPr lang="en-GB" dirty="0"/>
          </a:p>
        </p:txBody>
      </p:sp>
      <p:graphicFrame>
        <p:nvGraphicFramePr>
          <p:cNvPr id="5" name="Chart 4"/>
          <p:cNvGraphicFramePr/>
          <p:nvPr>
            <p:extLst>
              <p:ext uri="{D42A27DB-BD31-4B8C-83A1-F6EECF244321}">
                <p14:modId xmlns:p14="http://schemas.microsoft.com/office/powerpoint/2010/main" val="485040303"/>
              </p:ext>
            </p:extLst>
          </p:nvPr>
        </p:nvGraphicFramePr>
        <p:xfrm>
          <a:off x="213360" y="1584425"/>
          <a:ext cx="4999500" cy="29997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6513319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sp>
        <p:nvSpPr>
          <p:cNvPr id="4" name="Title 3"/>
          <p:cNvSpPr>
            <a:spLocks noGrp="1"/>
          </p:cNvSpPr>
          <p:nvPr>
            <p:ph type="title"/>
          </p:nvPr>
        </p:nvSpPr>
        <p:spPr/>
        <p:txBody>
          <a:bodyPr/>
          <a:lstStyle/>
          <a:p>
            <a:r>
              <a:rPr lang="id-ID" dirty="0" smtClean="0"/>
              <a:t>Hasil Eksperimen</a:t>
            </a:r>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4142016947"/>
              </p:ext>
            </p:extLst>
          </p:nvPr>
        </p:nvGraphicFramePr>
        <p:xfrm>
          <a:off x="3444239" y="609592"/>
          <a:ext cx="4457700" cy="4438785"/>
        </p:xfrm>
        <a:graphic>
          <a:graphicData uri="http://schemas.openxmlformats.org/drawingml/2006/table">
            <a:tbl>
              <a:tblPr firstRow="1" firstCol="1" bandRow="1">
                <a:tableStyleId>{BAA0BA37-3731-41B3-BCCA-E95F83500BEE}</a:tableStyleId>
              </a:tblPr>
              <a:tblGrid>
                <a:gridCol w="1157118">
                  <a:extLst>
                    <a:ext uri="{9D8B030D-6E8A-4147-A177-3AD203B41FA5}">
                      <a16:colId xmlns:a16="http://schemas.microsoft.com/office/drawing/2014/main" val="4192445265"/>
                    </a:ext>
                  </a:extLst>
                </a:gridCol>
                <a:gridCol w="542399">
                  <a:extLst>
                    <a:ext uri="{9D8B030D-6E8A-4147-A177-3AD203B41FA5}">
                      <a16:colId xmlns:a16="http://schemas.microsoft.com/office/drawing/2014/main" val="1977663130"/>
                    </a:ext>
                  </a:extLst>
                </a:gridCol>
                <a:gridCol w="643648">
                  <a:extLst>
                    <a:ext uri="{9D8B030D-6E8A-4147-A177-3AD203B41FA5}">
                      <a16:colId xmlns:a16="http://schemas.microsoft.com/office/drawing/2014/main" val="514491954"/>
                    </a:ext>
                  </a:extLst>
                </a:gridCol>
                <a:gridCol w="470080">
                  <a:extLst>
                    <a:ext uri="{9D8B030D-6E8A-4147-A177-3AD203B41FA5}">
                      <a16:colId xmlns:a16="http://schemas.microsoft.com/office/drawing/2014/main" val="1370607247"/>
                    </a:ext>
                  </a:extLst>
                </a:gridCol>
                <a:gridCol w="824448">
                  <a:extLst>
                    <a:ext uri="{9D8B030D-6E8A-4147-A177-3AD203B41FA5}">
                      <a16:colId xmlns:a16="http://schemas.microsoft.com/office/drawing/2014/main" val="1364639077"/>
                    </a:ext>
                  </a:extLst>
                </a:gridCol>
                <a:gridCol w="820007">
                  <a:extLst>
                    <a:ext uri="{9D8B030D-6E8A-4147-A177-3AD203B41FA5}">
                      <a16:colId xmlns:a16="http://schemas.microsoft.com/office/drawing/2014/main" val="1637696482"/>
                    </a:ext>
                  </a:extLst>
                </a:gridCol>
              </a:tblGrid>
              <a:tr h="246599">
                <a:tc>
                  <a:txBody>
                    <a:bodyPr/>
                    <a:lstStyle/>
                    <a:p>
                      <a:pPr algn="ctr">
                        <a:lnSpc>
                          <a:spcPct val="107000"/>
                        </a:lnSpc>
                        <a:spcAft>
                          <a:spcPts val="0"/>
                        </a:spcAft>
                      </a:pPr>
                      <a:r>
                        <a:rPr lang="en-GB" sz="700">
                          <a:effectLst/>
                        </a:rPr>
                        <a:t>Lokasi</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Total data</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dirty="0" err="1">
                          <a:effectLst/>
                        </a:rPr>
                        <a:t>Positif</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Negatif</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%Positif</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%Negatif</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1873397152"/>
                  </a:ext>
                </a:extLst>
              </a:tr>
              <a:tr h="123300">
                <a:tc>
                  <a:txBody>
                    <a:bodyPr/>
                    <a:lstStyle/>
                    <a:p>
                      <a:pPr algn="ctr">
                        <a:lnSpc>
                          <a:spcPct val="107000"/>
                        </a:lnSpc>
                        <a:spcAft>
                          <a:spcPts val="0"/>
                        </a:spcAft>
                      </a:pPr>
                      <a:r>
                        <a:rPr lang="en-GB" sz="700">
                          <a:effectLst/>
                        </a:rPr>
                        <a:t>Aceh</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b"/>
                </a:tc>
                <a:tc>
                  <a:txBody>
                    <a:bodyPr/>
                    <a:lstStyle/>
                    <a:p>
                      <a:pPr algn="ctr">
                        <a:lnSpc>
                          <a:spcPct val="107000"/>
                        </a:lnSpc>
                        <a:spcAft>
                          <a:spcPts val="0"/>
                        </a:spcAft>
                      </a:pPr>
                      <a:r>
                        <a:rPr lang="en-GB" sz="700">
                          <a:effectLst/>
                        </a:rPr>
                        <a:t>4</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4</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100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160256449"/>
                  </a:ext>
                </a:extLst>
              </a:tr>
              <a:tr h="246599">
                <a:tc>
                  <a:txBody>
                    <a:bodyPr/>
                    <a:lstStyle/>
                    <a:p>
                      <a:pPr algn="ctr">
                        <a:lnSpc>
                          <a:spcPct val="107000"/>
                        </a:lnSpc>
                        <a:spcAft>
                          <a:spcPts val="0"/>
                        </a:spcAft>
                      </a:pPr>
                      <a:r>
                        <a:rPr lang="en-GB" sz="700">
                          <a:effectLst/>
                        </a:rPr>
                        <a:t>Jabodetabek</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220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89</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131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40.45455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59.54545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3181649459"/>
                  </a:ext>
                </a:extLst>
              </a:tr>
              <a:tr h="246599">
                <a:tc>
                  <a:txBody>
                    <a:bodyPr/>
                    <a:lstStyle/>
                    <a:p>
                      <a:pPr algn="ctr">
                        <a:lnSpc>
                          <a:spcPct val="107000"/>
                        </a:lnSpc>
                        <a:spcAft>
                          <a:spcPts val="0"/>
                        </a:spcAft>
                      </a:pPr>
                      <a:r>
                        <a:rPr lang="en-GB" sz="700">
                          <a:effectLst/>
                        </a:rPr>
                        <a:t>Jawa Barat</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8</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34.78261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65.21739</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2087721469"/>
                  </a:ext>
                </a:extLst>
              </a:tr>
              <a:tr h="246599">
                <a:tc>
                  <a:txBody>
                    <a:bodyPr/>
                    <a:lstStyle/>
                    <a:p>
                      <a:pPr algn="ctr">
                        <a:lnSpc>
                          <a:spcPct val="107000"/>
                        </a:lnSpc>
                        <a:spcAft>
                          <a:spcPts val="0"/>
                        </a:spcAft>
                      </a:pPr>
                      <a:r>
                        <a:rPr lang="en-GB" sz="700">
                          <a:effectLst/>
                        </a:rPr>
                        <a:t>Jawa Tengah</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14</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dirty="0">
                          <a:effectLst/>
                        </a:rPr>
                        <a:t>5</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9</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35.71429</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dirty="0">
                          <a:effectLst/>
                        </a:rPr>
                        <a:t>64.28571</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3653708557"/>
                  </a:ext>
                </a:extLst>
              </a:tr>
              <a:tr h="123300">
                <a:tc>
                  <a:txBody>
                    <a:bodyPr/>
                    <a:lstStyle/>
                    <a:p>
                      <a:pPr algn="ctr">
                        <a:lnSpc>
                          <a:spcPct val="107000"/>
                        </a:lnSpc>
                        <a:spcAft>
                          <a:spcPts val="0"/>
                        </a:spcAft>
                      </a:pPr>
                      <a:r>
                        <a:rPr lang="en-GB" sz="700">
                          <a:effectLst/>
                        </a:rPr>
                        <a:t>Jawa Timur</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4270585536"/>
                  </a:ext>
                </a:extLst>
              </a:tr>
              <a:tr h="246599">
                <a:tc>
                  <a:txBody>
                    <a:bodyPr/>
                    <a:lstStyle/>
                    <a:p>
                      <a:pPr algn="ctr">
                        <a:lnSpc>
                          <a:spcPct val="107000"/>
                        </a:lnSpc>
                        <a:spcAft>
                          <a:spcPts val="0"/>
                        </a:spcAft>
                      </a:pPr>
                      <a:r>
                        <a:rPr lang="en-GB" sz="700">
                          <a:effectLst/>
                        </a:rPr>
                        <a:t>Kalimantan Barat</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100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2501055890"/>
                  </a:ext>
                </a:extLst>
              </a:tr>
              <a:tr h="246599">
                <a:tc>
                  <a:txBody>
                    <a:bodyPr/>
                    <a:lstStyle/>
                    <a:p>
                      <a:pPr algn="ctr">
                        <a:lnSpc>
                          <a:spcPct val="107000"/>
                        </a:lnSpc>
                        <a:spcAft>
                          <a:spcPts val="0"/>
                        </a:spcAft>
                      </a:pPr>
                      <a:r>
                        <a:rPr lang="en-GB" sz="700">
                          <a:effectLst/>
                        </a:rPr>
                        <a:t>Kalimantan Selatan</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66.66667</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33.33333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1828194768"/>
                  </a:ext>
                </a:extLst>
              </a:tr>
              <a:tr h="246599">
                <a:tc>
                  <a:txBody>
                    <a:bodyPr/>
                    <a:lstStyle/>
                    <a:p>
                      <a:pPr algn="ctr">
                        <a:lnSpc>
                          <a:spcPct val="107000"/>
                        </a:lnSpc>
                        <a:spcAft>
                          <a:spcPts val="0"/>
                        </a:spcAft>
                      </a:pPr>
                      <a:r>
                        <a:rPr lang="en-GB" sz="700">
                          <a:effectLst/>
                        </a:rPr>
                        <a:t>Kalimantan Tengah</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100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366779834"/>
                  </a:ext>
                </a:extLst>
              </a:tr>
              <a:tr h="246599">
                <a:tc>
                  <a:txBody>
                    <a:bodyPr/>
                    <a:lstStyle/>
                    <a:p>
                      <a:pPr algn="ctr">
                        <a:lnSpc>
                          <a:spcPct val="107000"/>
                        </a:lnSpc>
                        <a:spcAft>
                          <a:spcPts val="0"/>
                        </a:spcAft>
                      </a:pPr>
                      <a:r>
                        <a:rPr lang="en-GB" sz="700">
                          <a:effectLst/>
                        </a:rPr>
                        <a:t>Kalimantan Timur</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8</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61.53846</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38.46154</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297813845"/>
                  </a:ext>
                </a:extLst>
              </a:tr>
              <a:tr h="246599">
                <a:tc>
                  <a:txBody>
                    <a:bodyPr/>
                    <a:lstStyle/>
                    <a:p>
                      <a:pPr algn="ctr">
                        <a:lnSpc>
                          <a:spcPct val="107000"/>
                        </a:lnSpc>
                        <a:spcAft>
                          <a:spcPts val="0"/>
                        </a:spcAft>
                      </a:pPr>
                      <a:r>
                        <a:rPr lang="en-GB" sz="700">
                          <a:effectLst/>
                        </a:rPr>
                        <a:t>Kalimantan Utara</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100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4264837264"/>
                  </a:ext>
                </a:extLst>
              </a:tr>
              <a:tr h="123300">
                <a:tc>
                  <a:txBody>
                    <a:bodyPr/>
                    <a:lstStyle/>
                    <a:p>
                      <a:pPr algn="ctr">
                        <a:lnSpc>
                          <a:spcPct val="107000"/>
                        </a:lnSpc>
                        <a:spcAft>
                          <a:spcPts val="0"/>
                        </a:spcAft>
                      </a:pPr>
                      <a:r>
                        <a:rPr lang="en-GB" sz="700">
                          <a:effectLst/>
                        </a:rPr>
                        <a:t>Kepulauan Riau</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4</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80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1248715628"/>
                  </a:ext>
                </a:extLst>
              </a:tr>
              <a:tr h="246599">
                <a:tc>
                  <a:txBody>
                    <a:bodyPr/>
                    <a:lstStyle/>
                    <a:p>
                      <a:pPr algn="ctr">
                        <a:lnSpc>
                          <a:spcPct val="107000"/>
                        </a:lnSpc>
                        <a:spcAft>
                          <a:spcPts val="0"/>
                        </a:spcAft>
                      </a:pPr>
                      <a:r>
                        <a:rPr lang="en-GB" sz="700">
                          <a:effectLst/>
                        </a:rPr>
                        <a:t>Lampung</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66.66667</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33.33333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960498524"/>
                  </a:ext>
                </a:extLst>
              </a:tr>
              <a:tr h="123300">
                <a:tc>
                  <a:txBody>
                    <a:bodyPr/>
                    <a:lstStyle/>
                    <a:p>
                      <a:pPr algn="ctr">
                        <a:lnSpc>
                          <a:spcPct val="107000"/>
                        </a:lnSpc>
                        <a:spcAft>
                          <a:spcPts val="0"/>
                        </a:spcAft>
                      </a:pPr>
                      <a:r>
                        <a:rPr lang="en-GB" sz="700">
                          <a:effectLst/>
                        </a:rPr>
                        <a:t>Maluku Utara</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100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56872168"/>
                  </a:ext>
                </a:extLst>
              </a:tr>
              <a:tr h="123300">
                <a:tc>
                  <a:txBody>
                    <a:bodyPr/>
                    <a:lstStyle/>
                    <a:p>
                      <a:pPr algn="ctr">
                        <a:lnSpc>
                          <a:spcPct val="107000"/>
                        </a:lnSpc>
                        <a:spcAft>
                          <a:spcPts val="0"/>
                        </a:spcAft>
                      </a:pPr>
                      <a:r>
                        <a:rPr lang="en-GB" sz="700">
                          <a:effectLst/>
                        </a:rPr>
                        <a:t>Riau</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4</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75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2437300672"/>
                  </a:ext>
                </a:extLst>
              </a:tr>
              <a:tr h="246599">
                <a:tc>
                  <a:txBody>
                    <a:bodyPr/>
                    <a:lstStyle/>
                    <a:p>
                      <a:pPr algn="ctr">
                        <a:lnSpc>
                          <a:spcPct val="107000"/>
                        </a:lnSpc>
                        <a:spcAft>
                          <a:spcPts val="0"/>
                        </a:spcAft>
                      </a:pPr>
                      <a:r>
                        <a:rPr lang="en-GB" sz="700">
                          <a:effectLst/>
                        </a:rPr>
                        <a:t>Sulawesi Selatan</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7</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28.57143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71.42857</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3756017051"/>
                  </a:ext>
                </a:extLst>
              </a:tr>
              <a:tr h="246599">
                <a:tc>
                  <a:txBody>
                    <a:bodyPr/>
                    <a:lstStyle/>
                    <a:p>
                      <a:pPr algn="ctr">
                        <a:lnSpc>
                          <a:spcPct val="107000"/>
                        </a:lnSpc>
                        <a:spcAft>
                          <a:spcPts val="0"/>
                        </a:spcAft>
                      </a:pPr>
                      <a:r>
                        <a:rPr lang="en-GB" sz="700">
                          <a:effectLst/>
                        </a:rPr>
                        <a:t>Sulawesi Tengah</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100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671210484"/>
                  </a:ext>
                </a:extLst>
              </a:tr>
              <a:tr h="246599">
                <a:tc>
                  <a:txBody>
                    <a:bodyPr/>
                    <a:lstStyle/>
                    <a:p>
                      <a:pPr algn="ctr">
                        <a:lnSpc>
                          <a:spcPct val="107000"/>
                        </a:lnSpc>
                        <a:spcAft>
                          <a:spcPts val="0"/>
                        </a:spcAft>
                      </a:pPr>
                      <a:r>
                        <a:rPr lang="en-GB" sz="700">
                          <a:effectLst/>
                        </a:rPr>
                        <a:t>Sumatera Barat</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33.33333</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66.66667</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1190679214"/>
                  </a:ext>
                </a:extLst>
              </a:tr>
              <a:tr h="246599">
                <a:tc>
                  <a:txBody>
                    <a:bodyPr/>
                    <a:lstStyle/>
                    <a:p>
                      <a:pPr algn="ctr">
                        <a:lnSpc>
                          <a:spcPct val="107000"/>
                        </a:lnSpc>
                        <a:spcAft>
                          <a:spcPts val="0"/>
                        </a:spcAft>
                      </a:pPr>
                      <a:r>
                        <a:rPr lang="en-GB" sz="700">
                          <a:effectLst/>
                        </a:rPr>
                        <a:t>Sumatera Selatan</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4222389742"/>
                  </a:ext>
                </a:extLst>
              </a:tr>
              <a:tr h="123300">
                <a:tc>
                  <a:txBody>
                    <a:bodyPr/>
                    <a:lstStyle/>
                    <a:p>
                      <a:pPr algn="ctr">
                        <a:lnSpc>
                          <a:spcPct val="107000"/>
                        </a:lnSpc>
                        <a:spcAft>
                          <a:spcPts val="0"/>
                        </a:spcAft>
                      </a:pPr>
                      <a:r>
                        <a:rPr lang="en-GB" sz="700">
                          <a:effectLst/>
                        </a:rPr>
                        <a:t>Sumatera Utara</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2</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50</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2896730927"/>
                  </a:ext>
                </a:extLst>
              </a:tr>
              <a:tr h="246599">
                <a:tc>
                  <a:txBody>
                    <a:bodyPr/>
                    <a:lstStyle/>
                    <a:p>
                      <a:pPr algn="ctr">
                        <a:lnSpc>
                          <a:spcPct val="107000"/>
                        </a:lnSpc>
                        <a:spcAft>
                          <a:spcPts val="0"/>
                        </a:spcAft>
                      </a:pPr>
                      <a:r>
                        <a:rPr lang="en-GB" sz="700">
                          <a:effectLst/>
                        </a:rPr>
                        <a:t>Yogyakarta</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14</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5</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9</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a:effectLst/>
                        </a:rPr>
                        <a:t>35.71429</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tc>
                  <a:txBody>
                    <a:bodyPr/>
                    <a:lstStyle/>
                    <a:p>
                      <a:pPr algn="ctr">
                        <a:lnSpc>
                          <a:spcPct val="107000"/>
                        </a:lnSpc>
                        <a:spcAft>
                          <a:spcPts val="0"/>
                        </a:spcAft>
                      </a:pPr>
                      <a:r>
                        <a:rPr lang="en-GB" sz="700" dirty="0">
                          <a:effectLst/>
                        </a:rPr>
                        <a:t>64.28571</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0740" marR="40740" marT="0" marB="0" anchor="ctr"/>
                </a:tc>
                <a:extLst>
                  <a:ext uri="{0D108BD9-81ED-4DB2-BD59-A6C34878D82A}">
                    <a16:rowId xmlns:a16="http://schemas.microsoft.com/office/drawing/2014/main" val="690608527"/>
                  </a:ext>
                </a:extLst>
              </a:tr>
            </a:tbl>
          </a:graphicData>
        </a:graphic>
      </p:graphicFrame>
      <p:sp>
        <p:nvSpPr>
          <p:cNvPr id="6" name="TextBox 5"/>
          <p:cNvSpPr txBox="1"/>
          <p:nvPr/>
        </p:nvSpPr>
        <p:spPr>
          <a:xfrm>
            <a:off x="327660" y="1866900"/>
            <a:ext cx="2933700" cy="1600438"/>
          </a:xfrm>
          <a:prstGeom prst="rect">
            <a:avLst/>
          </a:prstGeom>
          <a:noFill/>
        </p:spPr>
        <p:txBody>
          <a:bodyPr wrap="square" rtlCol="0">
            <a:spAutoFit/>
          </a:bodyPr>
          <a:lstStyle/>
          <a:p>
            <a:r>
              <a:rPr lang="id-ID" dirty="0" err="1" smtClean="0"/>
              <a:t>L</a:t>
            </a:r>
            <a:r>
              <a:rPr lang="en-GB" dirty="0" err="1" smtClean="0"/>
              <a:t>okasi</a:t>
            </a:r>
            <a:r>
              <a:rPr lang="en-GB" dirty="0" smtClean="0"/>
              <a:t> </a:t>
            </a:r>
            <a:r>
              <a:rPr lang="en-GB" dirty="0"/>
              <a:t>cluster </a:t>
            </a:r>
            <a:r>
              <a:rPr lang="en-GB" dirty="0" err="1"/>
              <a:t>dengan</a:t>
            </a:r>
            <a:r>
              <a:rPr lang="en-GB" dirty="0"/>
              <a:t> </a:t>
            </a:r>
            <a:r>
              <a:rPr lang="en-GB" dirty="0" err="1"/>
              <a:t>jumlah</a:t>
            </a:r>
            <a:r>
              <a:rPr lang="en-GB" dirty="0"/>
              <a:t> tweet </a:t>
            </a:r>
            <a:r>
              <a:rPr lang="en-GB" dirty="0" err="1"/>
              <a:t>terbanyak</a:t>
            </a:r>
            <a:r>
              <a:rPr lang="en-GB" dirty="0"/>
              <a:t> </a:t>
            </a:r>
            <a:r>
              <a:rPr lang="en-GB" dirty="0" err="1"/>
              <a:t>berada</a:t>
            </a:r>
            <a:r>
              <a:rPr lang="en-GB" dirty="0"/>
              <a:t> di Wilayah </a:t>
            </a:r>
            <a:r>
              <a:rPr lang="en-GB" dirty="0" err="1"/>
              <a:t>jabodetabek</a:t>
            </a:r>
            <a:r>
              <a:rPr lang="en-GB" dirty="0"/>
              <a:t> </a:t>
            </a:r>
            <a:r>
              <a:rPr lang="en-GB" dirty="0" err="1"/>
              <a:t>dengan</a:t>
            </a:r>
            <a:r>
              <a:rPr lang="en-GB" dirty="0"/>
              <a:t> </a:t>
            </a:r>
            <a:r>
              <a:rPr lang="en-GB" dirty="0" err="1"/>
              <a:t>jumlah</a:t>
            </a:r>
            <a:r>
              <a:rPr lang="en-GB" dirty="0"/>
              <a:t> tweet </a:t>
            </a:r>
            <a:r>
              <a:rPr lang="en-GB" dirty="0" err="1"/>
              <a:t>sebanyak</a:t>
            </a:r>
            <a:r>
              <a:rPr lang="en-GB" dirty="0"/>
              <a:t> 225, </a:t>
            </a:r>
            <a:r>
              <a:rPr lang="en-GB" dirty="0" err="1"/>
              <a:t>dimana</a:t>
            </a:r>
            <a:r>
              <a:rPr lang="en-GB" dirty="0"/>
              <a:t> tweet </a:t>
            </a:r>
            <a:r>
              <a:rPr lang="en-GB" dirty="0" err="1"/>
              <a:t>dengan</a:t>
            </a:r>
            <a:r>
              <a:rPr lang="en-GB" dirty="0"/>
              <a:t> </a:t>
            </a:r>
            <a:r>
              <a:rPr lang="en-GB" dirty="0" err="1"/>
              <a:t>sentimen</a:t>
            </a:r>
            <a:r>
              <a:rPr lang="en-GB" dirty="0"/>
              <a:t> </a:t>
            </a:r>
            <a:r>
              <a:rPr lang="en-GB" dirty="0" err="1"/>
              <a:t>negatif</a:t>
            </a:r>
            <a:r>
              <a:rPr lang="en-GB" dirty="0"/>
              <a:t> </a:t>
            </a:r>
            <a:r>
              <a:rPr lang="en-GB" dirty="0" err="1"/>
              <a:t>sebesar</a:t>
            </a:r>
            <a:r>
              <a:rPr lang="en-GB" dirty="0"/>
              <a:t> 131 tweet, </a:t>
            </a:r>
            <a:r>
              <a:rPr lang="en-GB" dirty="0" err="1"/>
              <a:t>dan</a:t>
            </a:r>
            <a:r>
              <a:rPr lang="en-GB" dirty="0"/>
              <a:t> 89 tweet </a:t>
            </a:r>
            <a:r>
              <a:rPr lang="en-GB" dirty="0" err="1"/>
              <a:t>bersentimen</a:t>
            </a:r>
            <a:r>
              <a:rPr lang="en-GB" dirty="0"/>
              <a:t> </a:t>
            </a:r>
            <a:r>
              <a:rPr lang="en-GB" dirty="0" err="1"/>
              <a:t>positif</a:t>
            </a:r>
            <a:r>
              <a:rPr lang="en-GB" dirty="0"/>
              <a:t>. </a:t>
            </a:r>
          </a:p>
        </p:txBody>
      </p:sp>
    </p:spTree>
    <p:extLst>
      <p:ext uri="{BB962C8B-B14F-4D97-AF65-F5344CB8AC3E}">
        <p14:creationId xmlns:p14="http://schemas.microsoft.com/office/powerpoint/2010/main" val="41090425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5280661" y="1584425"/>
            <a:ext cx="3360420" cy="2999700"/>
          </a:xfrm>
        </p:spPr>
        <p:txBody>
          <a:bodyPr/>
          <a:lstStyle/>
          <a:p>
            <a:r>
              <a:rPr lang="id-ID" sz="1400" dirty="0" err="1" smtClean="0"/>
              <a:t>P</a:t>
            </a:r>
            <a:r>
              <a:rPr lang="en-GB" sz="1400" dirty="0" err="1" smtClean="0"/>
              <a:t>emetaan</a:t>
            </a:r>
            <a:r>
              <a:rPr lang="en-GB" sz="1400" dirty="0" smtClean="0"/>
              <a:t> </a:t>
            </a:r>
            <a:r>
              <a:rPr lang="en-GB" sz="1400" dirty="0"/>
              <a:t>marker </a:t>
            </a:r>
            <a:r>
              <a:rPr lang="en-GB" sz="1400" dirty="0" err="1"/>
              <a:t>menggunakan</a:t>
            </a:r>
            <a:r>
              <a:rPr lang="en-GB" sz="1400" dirty="0"/>
              <a:t> </a:t>
            </a:r>
            <a:r>
              <a:rPr lang="en-GB" sz="1400" dirty="0" err="1"/>
              <a:t>MapFolium</a:t>
            </a:r>
            <a:r>
              <a:rPr lang="en-GB" sz="1400" dirty="0"/>
              <a:t>, yang </a:t>
            </a:r>
            <a:r>
              <a:rPr lang="en-GB" sz="1400" dirty="0" err="1"/>
              <a:t>nantinya</a:t>
            </a:r>
            <a:r>
              <a:rPr lang="en-GB" sz="1400" dirty="0"/>
              <a:t> </a:t>
            </a:r>
            <a:r>
              <a:rPr lang="en-GB" sz="1400" dirty="0" err="1"/>
              <a:t>akan</a:t>
            </a:r>
            <a:r>
              <a:rPr lang="en-GB" sz="1400" dirty="0"/>
              <a:t> </a:t>
            </a:r>
            <a:r>
              <a:rPr lang="en-GB" sz="1400" dirty="0" err="1"/>
              <a:t>menghasilkan</a:t>
            </a:r>
            <a:r>
              <a:rPr lang="en-GB" sz="1400" dirty="0"/>
              <a:t> </a:t>
            </a:r>
            <a:r>
              <a:rPr lang="en-GB" sz="1400" dirty="0" err="1"/>
              <a:t>titik</a:t>
            </a:r>
            <a:r>
              <a:rPr lang="en-GB" sz="1400" dirty="0"/>
              <a:t> </a:t>
            </a:r>
            <a:r>
              <a:rPr lang="en-GB" sz="1400" dirty="0" err="1"/>
              <a:t>lokasi</a:t>
            </a:r>
            <a:r>
              <a:rPr lang="en-GB" sz="1400" dirty="0"/>
              <a:t> </a:t>
            </a:r>
            <a:r>
              <a:rPr lang="en-GB" sz="1400" dirty="0" err="1"/>
              <a:t>pengguna</a:t>
            </a:r>
            <a:r>
              <a:rPr lang="en-GB" sz="1400" dirty="0"/>
              <a:t> twitter </a:t>
            </a:r>
            <a:r>
              <a:rPr lang="en-GB" sz="1400" dirty="0" err="1"/>
              <a:t>dari</a:t>
            </a:r>
            <a:r>
              <a:rPr lang="en-GB" sz="1400" dirty="0"/>
              <a:t> </a:t>
            </a:r>
            <a:r>
              <a:rPr lang="en-GB" sz="1400" dirty="0" err="1"/>
              <a:t>sentimen</a:t>
            </a:r>
            <a:r>
              <a:rPr lang="en-GB" sz="1400" dirty="0"/>
              <a:t> yang </a:t>
            </a:r>
            <a:r>
              <a:rPr lang="en-GB" sz="1400" dirty="0" err="1"/>
              <a:t>ada</a:t>
            </a:r>
            <a:r>
              <a:rPr lang="en-GB" sz="1400" dirty="0"/>
              <a:t>. </a:t>
            </a:r>
            <a:r>
              <a:rPr lang="id-ID" sz="1400" dirty="0" smtClean="0"/>
              <a:t>Untuk </a:t>
            </a:r>
            <a:r>
              <a:rPr lang="en-GB" sz="1400" dirty="0" smtClean="0"/>
              <a:t>tag </a:t>
            </a:r>
            <a:r>
              <a:rPr lang="en-GB" sz="1400" dirty="0" err="1"/>
              <a:t>bewarna</a:t>
            </a:r>
            <a:r>
              <a:rPr lang="en-GB" sz="1400" dirty="0"/>
              <a:t> “</a:t>
            </a:r>
            <a:r>
              <a:rPr lang="en-GB" sz="1400" dirty="0" err="1"/>
              <a:t>Merah</a:t>
            </a:r>
            <a:r>
              <a:rPr lang="en-GB" sz="1400" dirty="0"/>
              <a:t>” </a:t>
            </a:r>
            <a:r>
              <a:rPr lang="en-GB" sz="1400" dirty="0" err="1"/>
              <a:t>sebagai</a:t>
            </a:r>
            <a:r>
              <a:rPr lang="en-GB" sz="1400" dirty="0"/>
              <a:t> </a:t>
            </a:r>
            <a:r>
              <a:rPr lang="en-GB" sz="1400" dirty="0" err="1"/>
              <a:t>representasi</a:t>
            </a:r>
            <a:r>
              <a:rPr lang="en-GB" sz="1400" dirty="0"/>
              <a:t> </a:t>
            </a:r>
            <a:r>
              <a:rPr lang="en-GB" sz="1400" dirty="0" err="1"/>
              <a:t>dari</a:t>
            </a:r>
            <a:r>
              <a:rPr lang="en-GB" sz="1400" dirty="0"/>
              <a:t> </a:t>
            </a:r>
            <a:r>
              <a:rPr lang="en-GB" sz="1400" dirty="0" err="1"/>
              <a:t>sentimen</a:t>
            </a:r>
            <a:r>
              <a:rPr lang="en-GB" sz="1400" dirty="0"/>
              <a:t> </a:t>
            </a:r>
            <a:r>
              <a:rPr lang="en-GB" sz="1400" dirty="0" err="1"/>
              <a:t>negatif</a:t>
            </a:r>
            <a:r>
              <a:rPr lang="en-GB" sz="1400" dirty="0"/>
              <a:t>, </a:t>
            </a:r>
            <a:r>
              <a:rPr lang="en-GB" sz="1400" dirty="0" err="1"/>
              <a:t>dan</a:t>
            </a:r>
            <a:r>
              <a:rPr lang="en-GB" sz="1400" dirty="0"/>
              <a:t> tag </a:t>
            </a:r>
            <a:r>
              <a:rPr lang="en-GB" sz="1400" dirty="0" err="1"/>
              <a:t>bewarna</a:t>
            </a:r>
            <a:r>
              <a:rPr lang="en-GB" sz="1400" dirty="0"/>
              <a:t> “</a:t>
            </a:r>
            <a:r>
              <a:rPr lang="en-GB" sz="1400" dirty="0" err="1"/>
              <a:t>Hijau</a:t>
            </a:r>
            <a:r>
              <a:rPr lang="en-GB" sz="1400" dirty="0"/>
              <a:t>” </a:t>
            </a:r>
            <a:r>
              <a:rPr lang="en-GB" sz="1400" dirty="0" err="1"/>
              <a:t>sebagai</a:t>
            </a:r>
            <a:r>
              <a:rPr lang="en-GB" sz="1400" dirty="0"/>
              <a:t> </a:t>
            </a:r>
            <a:r>
              <a:rPr lang="en-GB" sz="1400" dirty="0" err="1"/>
              <a:t>representasi</a:t>
            </a:r>
            <a:r>
              <a:rPr lang="en-GB" sz="1400" dirty="0"/>
              <a:t> </a:t>
            </a:r>
            <a:r>
              <a:rPr lang="en-GB" sz="1400" dirty="0" err="1"/>
              <a:t>dari</a:t>
            </a:r>
            <a:r>
              <a:rPr lang="en-GB" sz="1400" dirty="0"/>
              <a:t> </a:t>
            </a:r>
            <a:r>
              <a:rPr lang="en-GB" sz="1400" dirty="0" err="1"/>
              <a:t>sentimen</a:t>
            </a:r>
            <a:r>
              <a:rPr lang="en-GB" sz="1400" dirty="0"/>
              <a:t> </a:t>
            </a:r>
            <a:r>
              <a:rPr lang="en-GB" sz="1400" dirty="0" err="1"/>
              <a:t>positif</a:t>
            </a:r>
            <a:endParaRPr lang="en-GB" sz="1400"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
        <p:nvSpPr>
          <p:cNvPr id="4" name="Title 3"/>
          <p:cNvSpPr>
            <a:spLocks noGrp="1"/>
          </p:cNvSpPr>
          <p:nvPr>
            <p:ph type="title"/>
          </p:nvPr>
        </p:nvSpPr>
        <p:spPr/>
        <p:txBody>
          <a:bodyPr/>
          <a:lstStyle/>
          <a:p>
            <a:r>
              <a:rPr lang="id-ID" dirty="0" smtClean="0"/>
              <a:t>Visualisasi Peta Point</a:t>
            </a:r>
            <a:endParaRPr lang="en-GB" dirty="0"/>
          </a:p>
        </p:txBody>
      </p:sp>
      <p:pic>
        <p:nvPicPr>
          <p:cNvPr id="5" name="Picture 4"/>
          <p:cNvPicPr>
            <a:picLocks noChangeAspect="1"/>
          </p:cNvPicPr>
          <p:nvPr/>
        </p:nvPicPr>
        <p:blipFill>
          <a:blip r:embed="rId2"/>
          <a:stretch>
            <a:fillRect/>
          </a:stretch>
        </p:blipFill>
        <p:spPr>
          <a:xfrm>
            <a:off x="131209" y="1584425"/>
            <a:ext cx="5054946" cy="2773287"/>
          </a:xfrm>
          <a:prstGeom prst="rect">
            <a:avLst/>
          </a:prstGeom>
        </p:spPr>
      </p:pic>
    </p:spTree>
    <p:extLst>
      <p:ext uri="{BB962C8B-B14F-4D97-AF65-F5344CB8AC3E}">
        <p14:creationId xmlns:p14="http://schemas.microsoft.com/office/powerpoint/2010/main" val="7960052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5600700" y="1473863"/>
            <a:ext cx="3177540" cy="2999700"/>
          </a:xfrm>
        </p:spPr>
        <p:txBody>
          <a:bodyPr/>
          <a:lstStyle/>
          <a:p>
            <a:r>
              <a:rPr lang="en-GB" sz="1400" dirty="0" err="1"/>
              <a:t>kelompok</a:t>
            </a:r>
            <a:r>
              <a:rPr lang="en-GB" sz="1400" dirty="0"/>
              <a:t> cluster </a:t>
            </a:r>
            <a:r>
              <a:rPr lang="en-GB" sz="1400" dirty="0" err="1"/>
              <a:t>lokasi</a:t>
            </a:r>
            <a:r>
              <a:rPr lang="en-GB" sz="1400" dirty="0"/>
              <a:t> </a:t>
            </a:r>
            <a:r>
              <a:rPr lang="en-GB" sz="1400" dirty="0" err="1"/>
              <a:t>menggunakan</a:t>
            </a:r>
            <a:r>
              <a:rPr lang="en-GB" sz="1400" dirty="0"/>
              <a:t> </a:t>
            </a:r>
            <a:r>
              <a:rPr lang="en-GB" sz="1400" dirty="0" err="1"/>
              <a:t>MapFolium</a:t>
            </a:r>
            <a:r>
              <a:rPr lang="en-GB" sz="1400" dirty="0"/>
              <a:t>, yang </a:t>
            </a:r>
            <a:r>
              <a:rPr lang="en-GB" sz="1400" dirty="0" err="1"/>
              <a:t>nantinya</a:t>
            </a:r>
            <a:r>
              <a:rPr lang="en-GB" sz="1400" dirty="0"/>
              <a:t> </a:t>
            </a:r>
            <a:r>
              <a:rPr lang="en-GB" sz="1400" dirty="0" err="1"/>
              <a:t>akan</a:t>
            </a:r>
            <a:r>
              <a:rPr lang="en-GB" sz="1400" dirty="0"/>
              <a:t> </a:t>
            </a:r>
            <a:r>
              <a:rPr lang="en-GB" sz="1400" dirty="0" err="1"/>
              <a:t>menghasilkan</a:t>
            </a:r>
            <a:r>
              <a:rPr lang="en-GB" sz="1400" dirty="0"/>
              <a:t> </a:t>
            </a:r>
            <a:r>
              <a:rPr lang="en-GB" sz="1400" dirty="0" err="1"/>
              <a:t>titik</a:t>
            </a:r>
            <a:r>
              <a:rPr lang="en-GB" sz="1400" dirty="0"/>
              <a:t> </a:t>
            </a:r>
            <a:r>
              <a:rPr lang="en-GB" sz="1400" dirty="0" err="1"/>
              <a:t>lokasi</a:t>
            </a:r>
            <a:r>
              <a:rPr lang="en-GB" sz="1400" dirty="0"/>
              <a:t> </a:t>
            </a:r>
            <a:r>
              <a:rPr lang="en-GB" sz="1400" dirty="0" err="1"/>
              <a:t>pengguna</a:t>
            </a:r>
            <a:r>
              <a:rPr lang="en-GB" sz="1400" dirty="0"/>
              <a:t> twitter </a:t>
            </a:r>
            <a:r>
              <a:rPr lang="en-GB" sz="1400" dirty="0" err="1"/>
              <a:t>dari</a:t>
            </a:r>
            <a:r>
              <a:rPr lang="en-GB" sz="1400" dirty="0"/>
              <a:t> </a:t>
            </a:r>
            <a:r>
              <a:rPr lang="en-GB" sz="1400" dirty="0" err="1"/>
              <a:t>sentimen</a:t>
            </a:r>
            <a:r>
              <a:rPr lang="en-GB" sz="1400" dirty="0"/>
              <a:t> yang </a:t>
            </a:r>
            <a:r>
              <a:rPr lang="en-GB" sz="1400" dirty="0" err="1"/>
              <a:t>telah</a:t>
            </a:r>
            <a:r>
              <a:rPr lang="en-GB" sz="1400" dirty="0"/>
              <a:t> </a:t>
            </a:r>
            <a:r>
              <a:rPr lang="en-GB" sz="1400" dirty="0" err="1"/>
              <a:t>dikelompokkan</a:t>
            </a:r>
            <a:r>
              <a:rPr lang="en-GB" sz="1400" dirty="0"/>
              <a:t> </a:t>
            </a:r>
            <a:r>
              <a:rPr lang="en-GB" sz="1400" dirty="0" err="1"/>
              <a:t>bedasarkan</a:t>
            </a:r>
            <a:r>
              <a:rPr lang="en-GB" sz="1400" dirty="0"/>
              <a:t> </a:t>
            </a:r>
            <a:r>
              <a:rPr lang="en-GB" sz="1400" dirty="0" err="1"/>
              <a:t>kecocokan</a:t>
            </a:r>
            <a:r>
              <a:rPr lang="en-GB" sz="1400" dirty="0"/>
              <a:t> data </a:t>
            </a:r>
            <a:r>
              <a:rPr lang="en-GB" sz="1400" dirty="0" err="1"/>
              <a:t>kordinat</a:t>
            </a:r>
            <a:r>
              <a:rPr lang="en-GB" sz="1400" dirty="0"/>
              <a:t> yang </a:t>
            </a:r>
            <a:r>
              <a:rPr lang="en-GB" sz="1400" dirty="0" err="1"/>
              <a:t>ada</a:t>
            </a:r>
            <a:r>
              <a:rPr lang="en-GB" sz="1400" dirty="0"/>
              <a:t>. </a:t>
            </a:r>
            <a:r>
              <a:rPr lang="en-GB" sz="1400" dirty="0" err="1"/>
              <a:t>Dimana</a:t>
            </a:r>
            <a:r>
              <a:rPr lang="en-GB" sz="1400" dirty="0"/>
              <a:t> </a:t>
            </a:r>
            <a:r>
              <a:rPr lang="en-GB" sz="1400" dirty="0" err="1"/>
              <a:t>pada</a:t>
            </a:r>
            <a:r>
              <a:rPr lang="en-GB" sz="1400" dirty="0"/>
              <a:t> </a:t>
            </a:r>
            <a:r>
              <a:rPr lang="en-GB" sz="1400" dirty="0" err="1"/>
              <a:t>tahap</a:t>
            </a:r>
            <a:r>
              <a:rPr lang="en-GB" sz="1400" dirty="0"/>
              <a:t> </a:t>
            </a:r>
            <a:r>
              <a:rPr lang="en-GB" sz="1400" dirty="0" err="1"/>
              <a:t>ini</a:t>
            </a:r>
            <a:r>
              <a:rPr lang="en-GB" sz="1400" dirty="0"/>
              <a:t> </a:t>
            </a:r>
            <a:r>
              <a:rPr lang="en-GB" sz="1400" dirty="0" err="1"/>
              <a:t>akan</a:t>
            </a:r>
            <a:r>
              <a:rPr lang="en-GB" sz="1400" dirty="0"/>
              <a:t> </a:t>
            </a:r>
            <a:r>
              <a:rPr lang="en-GB" sz="1400" dirty="0" err="1"/>
              <a:t>memunculkan</a:t>
            </a:r>
            <a:r>
              <a:rPr lang="en-GB" sz="1400" dirty="0"/>
              <a:t> tag yang </a:t>
            </a:r>
            <a:r>
              <a:rPr lang="en-GB" sz="1400" dirty="0" err="1"/>
              <a:t>berisi</a:t>
            </a:r>
            <a:r>
              <a:rPr lang="en-GB" sz="1400" dirty="0"/>
              <a:t> </a:t>
            </a:r>
            <a:r>
              <a:rPr lang="en-GB" sz="1400" dirty="0" err="1"/>
              <a:t>angka</a:t>
            </a:r>
            <a:r>
              <a:rPr lang="en-GB" sz="1400" dirty="0"/>
              <a:t> </a:t>
            </a:r>
            <a:r>
              <a:rPr lang="en-GB" sz="1400" dirty="0" err="1"/>
              <a:t>banyaknya</a:t>
            </a:r>
            <a:r>
              <a:rPr lang="en-GB" sz="1400" dirty="0"/>
              <a:t> </a:t>
            </a:r>
            <a:r>
              <a:rPr lang="en-GB" sz="1400" dirty="0" err="1"/>
              <a:t>sentimen</a:t>
            </a:r>
            <a:r>
              <a:rPr lang="en-GB" sz="1400" dirty="0"/>
              <a:t> </a:t>
            </a:r>
            <a:r>
              <a:rPr lang="en-GB" sz="1400" dirty="0" err="1"/>
              <a:t>atau</a:t>
            </a:r>
            <a:r>
              <a:rPr lang="en-GB" sz="1400" dirty="0"/>
              <a:t> data yang </a:t>
            </a:r>
            <a:r>
              <a:rPr lang="en-GB" sz="1400" dirty="0" err="1"/>
              <a:t>memiliki</a:t>
            </a:r>
            <a:r>
              <a:rPr lang="en-GB" sz="1400" dirty="0"/>
              <a:t> </a:t>
            </a:r>
            <a:r>
              <a:rPr lang="en-GB" sz="1400" dirty="0" err="1"/>
              <a:t>kesamaan</a:t>
            </a:r>
            <a:r>
              <a:rPr lang="en-GB" sz="1400" dirty="0"/>
              <a:t> </a:t>
            </a:r>
            <a:r>
              <a:rPr lang="en-GB" sz="1400" dirty="0" err="1"/>
              <a:t>lokasi</a:t>
            </a:r>
            <a:r>
              <a:rPr lang="en-GB" sz="1400" dirty="0"/>
              <a:t>.</a:t>
            </a:r>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sp>
        <p:nvSpPr>
          <p:cNvPr id="4" name="Title 3"/>
          <p:cNvSpPr>
            <a:spLocks noGrp="1"/>
          </p:cNvSpPr>
          <p:nvPr>
            <p:ph type="title"/>
          </p:nvPr>
        </p:nvSpPr>
        <p:spPr/>
        <p:txBody>
          <a:bodyPr/>
          <a:lstStyle/>
          <a:p>
            <a:r>
              <a:rPr lang="id-ID" dirty="0" smtClean="0"/>
              <a:t>Klasterisasi Wilayah Menggunakan FastMarkerCluster</a:t>
            </a:r>
            <a:endParaRPr lang="en-GB" dirty="0"/>
          </a:p>
        </p:txBody>
      </p:sp>
      <p:pic>
        <p:nvPicPr>
          <p:cNvPr id="5" name="Picture 4"/>
          <p:cNvPicPr>
            <a:picLocks noChangeAspect="1"/>
          </p:cNvPicPr>
          <p:nvPr/>
        </p:nvPicPr>
        <p:blipFill>
          <a:blip r:embed="rId2"/>
          <a:stretch>
            <a:fillRect/>
          </a:stretch>
        </p:blipFill>
        <p:spPr>
          <a:xfrm>
            <a:off x="360927" y="1573547"/>
            <a:ext cx="5171636" cy="2724134"/>
          </a:xfrm>
          <a:prstGeom prst="rect">
            <a:avLst/>
          </a:prstGeom>
        </p:spPr>
      </p:pic>
    </p:spTree>
    <p:extLst>
      <p:ext uri="{BB962C8B-B14F-4D97-AF65-F5344CB8AC3E}">
        <p14:creationId xmlns:p14="http://schemas.microsoft.com/office/powerpoint/2010/main" val="34351692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312919" y="1574819"/>
            <a:ext cx="3931921" cy="2999700"/>
          </a:xfrm>
        </p:spPr>
        <p:txBody>
          <a:bodyPr/>
          <a:lstStyle/>
          <a:p>
            <a:r>
              <a:rPr lang="en-GB" sz="1400" dirty="0" err="1"/>
              <a:t>bertujuan</a:t>
            </a:r>
            <a:r>
              <a:rPr lang="en-GB" sz="1400" dirty="0"/>
              <a:t> </a:t>
            </a:r>
            <a:r>
              <a:rPr lang="en-GB" sz="1400" dirty="0" err="1"/>
              <a:t>menvisualisasikan</a:t>
            </a:r>
            <a:r>
              <a:rPr lang="en-GB" sz="1400" dirty="0"/>
              <a:t> </a:t>
            </a:r>
            <a:r>
              <a:rPr lang="en-GB" sz="1400" dirty="0" err="1"/>
              <a:t>kepadatan</a:t>
            </a:r>
            <a:r>
              <a:rPr lang="en-GB" sz="1400" dirty="0"/>
              <a:t> </a:t>
            </a:r>
            <a:r>
              <a:rPr lang="en-GB" sz="1400" dirty="0" err="1"/>
              <a:t>aktivitas</a:t>
            </a:r>
            <a:r>
              <a:rPr lang="en-GB" sz="1400" dirty="0"/>
              <a:t> </a:t>
            </a:r>
            <a:r>
              <a:rPr lang="en-GB" sz="1400" dirty="0" err="1"/>
              <a:t>pengguna</a:t>
            </a:r>
            <a:r>
              <a:rPr lang="en-GB" sz="1400" dirty="0"/>
              <a:t>  twitter yang </a:t>
            </a:r>
            <a:r>
              <a:rPr lang="en-GB" sz="1400" dirty="0" err="1"/>
              <a:t>membuat</a:t>
            </a:r>
            <a:r>
              <a:rPr lang="en-GB" sz="1400" dirty="0"/>
              <a:t> </a:t>
            </a:r>
            <a:r>
              <a:rPr lang="en-GB" sz="1400" dirty="0" err="1"/>
              <a:t>opini</a:t>
            </a:r>
            <a:r>
              <a:rPr lang="en-GB" sz="1400" dirty="0"/>
              <a:t> </a:t>
            </a:r>
            <a:r>
              <a:rPr lang="en-GB" sz="1400" dirty="0" err="1"/>
              <a:t>mengenai</a:t>
            </a:r>
            <a:r>
              <a:rPr lang="en-GB" sz="1400" dirty="0"/>
              <a:t> </a:t>
            </a:r>
            <a:r>
              <a:rPr lang="en-GB" sz="1400" dirty="0" err="1"/>
              <a:t>sentimen</a:t>
            </a:r>
            <a:r>
              <a:rPr lang="en-GB" sz="1400" dirty="0"/>
              <a:t>. </a:t>
            </a:r>
            <a:r>
              <a:rPr lang="en-GB" sz="1400" dirty="0" err="1"/>
              <a:t>Dimana</a:t>
            </a:r>
            <a:r>
              <a:rPr lang="en-GB" sz="1400" dirty="0"/>
              <a:t> </a:t>
            </a:r>
            <a:r>
              <a:rPr lang="en-GB" sz="1400" dirty="0" err="1"/>
              <a:t>dalam</a:t>
            </a:r>
            <a:r>
              <a:rPr lang="en-GB" sz="1400" dirty="0"/>
              <a:t> </a:t>
            </a:r>
            <a:r>
              <a:rPr lang="en-GB" sz="1400" dirty="0" err="1"/>
              <a:t>peta</a:t>
            </a:r>
            <a:r>
              <a:rPr lang="en-GB" sz="1400" dirty="0"/>
              <a:t> </a:t>
            </a:r>
            <a:r>
              <a:rPr lang="en-GB" sz="1400" dirty="0" err="1"/>
              <a:t>tersebut</a:t>
            </a:r>
            <a:r>
              <a:rPr lang="en-GB" sz="1400" dirty="0"/>
              <a:t> </a:t>
            </a:r>
            <a:r>
              <a:rPr lang="en-GB" sz="1400" dirty="0" err="1"/>
              <a:t>akan</a:t>
            </a:r>
            <a:r>
              <a:rPr lang="en-GB" sz="1400" dirty="0"/>
              <a:t> </a:t>
            </a:r>
            <a:r>
              <a:rPr lang="en-GB" sz="1400" dirty="0" err="1"/>
              <a:t>terdapat</a:t>
            </a:r>
            <a:r>
              <a:rPr lang="en-GB" sz="1400" dirty="0"/>
              <a:t> </a:t>
            </a:r>
            <a:r>
              <a:rPr lang="en-GB" sz="1400" dirty="0" err="1"/>
              <a:t>warna</a:t>
            </a:r>
            <a:r>
              <a:rPr lang="en-GB" sz="1400" dirty="0"/>
              <a:t> yang </a:t>
            </a:r>
            <a:r>
              <a:rPr lang="en-GB" sz="1400" dirty="0" err="1"/>
              <a:t>merepresentasikan</a:t>
            </a:r>
            <a:r>
              <a:rPr lang="en-GB" sz="1400" dirty="0"/>
              <a:t> </a:t>
            </a:r>
            <a:r>
              <a:rPr lang="en-GB" sz="1400" dirty="0" err="1"/>
              <a:t>banyaknya</a:t>
            </a:r>
            <a:r>
              <a:rPr lang="en-GB" sz="1400" dirty="0"/>
              <a:t> </a:t>
            </a:r>
            <a:r>
              <a:rPr lang="en-GB" sz="1400" dirty="0" err="1"/>
              <a:t>pengguna</a:t>
            </a:r>
            <a:r>
              <a:rPr lang="en-GB" sz="1400" dirty="0"/>
              <a:t>. </a:t>
            </a:r>
            <a:r>
              <a:rPr lang="en-GB" sz="1400" dirty="0" err="1"/>
              <a:t>Warna</a:t>
            </a:r>
            <a:r>
              <a:rPr lang="en-GB" sz="1400" dirty="0"/>
              <a:t> “</a:t>
            </a:r>
            <a:r>
              <a:rPr lang="en-GB" sz="1400" dirty="0" err="1"/>
              <a:t>biru</a:t>
            </a:r>
            <a:r>
              <a:rPr lang="en-GB" sz="1400" dirty="0"/>
              <a:t>” </a:t>
            </a:r>
            <a:r>
              <a:rPr lang="en-GB" sz="1400" dirty="0" err="1"/>
              <a:t>merepresentasikan</a:t>
            </a:r>
            <a:r>
              <a:rPr lang="en-GB" sz="1400" dirty="0"/>
              <a:t> </a:t>
            </a:r>
            <a:r>
              <a:rPr lang="en-GB" sz="1400" dirty="0" err="1" smtClean="0"/>
              <a:t>aktivitas</a:t>
            </a:r>
            <a:r>
              <a:rPr lang="en-GB" sz="1400" dirty="0" smtClean="0"/>
              <a:t> </a:t>
            </a:r>
            <a:r>
              <a:rPr lang="en-GB" sz="1400" dirty="0" err="1"/>
              <a:t>pengguna</a:t>
            </a:r>
            <a:r>
              <a:rPr lang="en-GB" sz="1400" dirty="0"/>
              <a:t> twitter yang </a:t>
            </a:r>
            <a:r>
              <a:rPr lang="en-GB" sz="1400" dirty="0" err="1"/>
              <a:t>membicarakan</a:t>
            </a:r>
            <a:r>
              <a:rPr lang="en-GB" sz="1400" dirty="0"/>
              <a:t> </a:t>
            </a:r>
            <a:r>
              <a:rPr lang="en-GB" sz="1400" dirty="0" err="1"/>
              <a:t>topik</a:t>
            </a:r>
            <a:r>
              <a:rPr lang="en-GB" sz="1400" dirty="0"/>
              <a:t> </a:t>
            </a:r>
            <a:r>
              <a:rPr lang="en-GB" sz="1400" dirty="0" err="1"/>
              <a:t>tersebut</a:t>
            </a:r>
            <a:r>
              <a:rPr lang="en-GB" sz="1400" dirty="0"/>
              <a:t> </a:t>
            </a:r>
            <a:r>
              <a:rPr lang="en-GB" sz="1400" dirty="0" err="1"/>
              <a:t>rendah</a:t>
            </a:r>
            <a:r>
              <a:rPr lang="en-GB" sz="1400" dirty="0"/>
              <a:t>, </a:t>
            </a:r>
            <a:r>
              <a:rPr lang="en-GB" sz="1400" dirty="0" err="1"/>
              <a:t>lalu</a:t>
            </a:r>
            <a:r>
              <a:rPr lang="en-GB" sz="1400" dirty="0"/>
              <a:t> </a:t>
            </a:r>
            <a:r>
              <a:rPr lang="en-GB" sz="1400" dirty="0" err="1"/>
              <a:t>warna</a:t>
            </a:r>
            <a:r>
              <a:rPr lang="en-GB" sz="1400" dirty="0"/>
              <a:t> “</a:t>
            </a:r>
            <a:r>
              <a:rPr lang="en-GB" sz="1400" dirty="0" err="1"/>
              <a:t>merah</a:t>
            </a:r>
            <a:r>
              <a:rPr lang="en-GB" sz="1400" dirty="0"/>
              <a:t> </a:t>
            </a:r>
            <a:r>
              <a:rPr lang="en-GB" sz="1400" dirty="0" err="1"/>
              <a:t>menyala</a:t>
            </a:r>
            <a:r>
              <a:rPr lang="en-GB" sz="1400" dirty="0"/>
              <a:t>” yang </a:t>
            </a:r>
            <a:r>
              <a:rPr lang="en-GB" sz="1400" dirty="0" err="1"/>
              <a:t>merepresentasikan</a:t>
            </a:r>
            <a:r>
              <a:rPr lang="en-GB" sz="1400" dirty="0"/>
              <a:t> </a:t>
            </a:r>
            <a:r>
              <a:rPr lang="en-GB" sz="1400" dirty="0" err="1"/>
              <a:t>merepresentasikan</a:t>
            </a:r>
            <a:r>
              <a:rPr lang="en-GB" sz="1400" dirty="0"/>
              <a:t> </a:t>
            </a:r>
            <a:r>
              <a:rPr lang="en-GB" sz="1400" dirty="0" err="1"/>
              <a:t>titik</a:t>
            </a:r>
            <a:r>
              <a:rPr lang="en-GB" sz="1400" dirty="0"/>
              <a:t> </a:t>
            </a:r>
            <a:r>
              <a:rPr lang="en-GB" sz="1400" dirty="0" err="1"/>
              <a:t>aktivitas</a:t>
            </a:r>
            <a:r>
              <a:rPr lang="en-GB" sz="1400" dirty="0"/>
              <a:t> </a:t>
            </a:r>
            <a:r>
              <a:rPr lang="en-GB" sz="1400" dirty="0" err="1"/>
              <a:t>pengguna</a:t>
            </a:r>
            <a:r>
              <a:rPr lang="en-GB" sz="1400" dirty="0"/>
              <a:t> twitter yang </a:t>
            </a:r>
            <a:r>
              <a:rPr lang="en-GB" sz="1400" dirty="0" err="1"/>
              <a:t>membicarakan</a:t>
            </a:r>
            <a:r>
              <a:rPr lang="en-GB" sz="1400" dirty="0"/>
              <a:t> </a:t>
            </a:r>
            <a:r>
              <a:rPr lang="en-GB" sz="1400" dirty="0" err="1"/>
              <a:t>topik</a:t>
            </a:r>
            <a:r>
              <a:rPr lang="en-GB" sz="1400" dirty="0"/>
              <a:t> </a:t>
            </a:r>
            <a:r>
              <a:rPr lang="en-GB" sz="1400" dirty="0" err="1"/>
              <a:t>tersebut</a:t>
            </a:r>
            <a:r>
              <a:rPr lang="en-GB" sz="1400" dirty="0"/>
              <a:t> </a:t>
            </a:r>
            <a:r>
              <a:rPr lang="en-GB" sz="1400" dirty="0" err="1"/>
              <a:t>sangat</a:t>
            </a:r>
            <a:r>
              <a:rPr lang="en-GB" sz="1400" dirty="0"/>
              <a:t> </a:t>
            </a:r>
            <a:r>
              <a:rPr lang="en-GB" sz="1400" dirty="0" err="1"/>
              <a:t>tinggi</a:t>
            </a:r>
            <a:r>
              <a:rPr lang="en-GB" sz="1400" dirty="0"/>
              <a:t>. </a:t>
            </a:r>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sp>
        <p:nvSpPr>
          <p:cNvPr id="4" name="Title 3"/>
          <p:cNvSpPr>
            <a:spLocks noGrp="1"/>
          </p:cNvSpPr>
          <p:nvPr>
            <p:ph type="title"/>
          </p:nvPr>
        </p:nvSpPr>
        <p:spPr/>
        <p:txBody>
          <a:bodyPr/>
          <a:lstStyle/>
          <a:p>
            <a:r>
              <a:rPr lang="id-ID" dirty="0" smtClean="0"/>
              <a:t>Visualisasi Heatmap</a:t>
            </a:r>
            <a:endParaRPr lang="en-GB" dirty="0"/>
          </a:p>
        </p:txBody>
      </p:sp>
      <p:pic>
        <p:nvPicPr>
          <p:cNvPr id="5" name="Picture 4"/>
          <p:cNvPicPr>
            <a:picLocks noChangeAspect="1"/>
          </p:cNvPicPr>
          <p:nvPr/>
        </p:nvPicPr>
        <p:blipFill>
          <a:blip r:embed="rId2"/>
          <a:stretch>
            <a:fillRect/>
          </a:stretch>
        </p:blipFill>
        <p:spPr>
          <a:xfrm>
            <a:off x="125449" y="1744979"/>
            <a:ext cx="4387654" cy="2522221"/>
          </a:xfrm>
          <a:prstGeom prst="rect">
            <a:avLst/>
          </a:prstGeom>
        </p:spPr>
      </p:pic>
    </p:spTree>
    <p:extLst>
      <p:ext uri="{BB962C8B-B14F-4D97-AF65-F5344CB8AC3E}">
        <p14:creationId xmlns:p14="http://schemas.microsoft.com/office/powerpoint/2010/main" val="331047298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id-ID" sz="1400" dirty="0"/>
              <a:t>jumlah data uji dan data latih mempengaruhi kinerja dari sistem yang dibangun. Pada hal ini didapatkan hasil dengan menggunakan rasio data uji dan data latih sebesar 67:34 didapatkan akurasi sebesar 73.2%, dan rata rata akurasi yang didapatkan </a:t>
            </a:r>
            <a:r>
              <a:rPr lang="id-ID" sz="1400" dirty="0" smtClean="0"/>
              <a:t>sebesar </a:t>
            </a:r>
            <a:r>
              <a:rPr lang="id-ID" sz="1400" dirty="0"/>
              <a:t>68.01% </a:t>
            </a:r>
            <a:endParaRPr lang="id-ID" sz="1400" dirty="0" smtClean="0"/>
          </a:p>
          <a:p>
            <a:pPr marL="457200" lvl="3">
              <a:spcBef>
                <a:spcPts val="600"/>
              </a:spcBef>
              <a:buClr>
                <a:schemeClr val="accent1"/>
              </a:buClr>
              <a:buFont typeface="IBM Plex Sans Light"/>
              <a:buChar char="▰"/>
            </a:pPr>
            <a:r>
              <a:rPr lang="id-ID" sz="1400" dirty="0"/>
              <a:t>Pengujian juga dilakukan dengan mengganti kernel linear dengan kernel Polinomial juga dapat mempengaruhi kinerja dari sistem, pada hal ini didapatkan akurasi tertinggi sebesar 62.5% dengan rata rata </a:t>
            </a:r>
            <a:r>
              <a:rPr lang="id-ID" sz="1400" dirty="0" smtClean="0"/>
              <a:t>sebesar </a:t>
            </a:r>
            <a:r>
              <a:rPr lang="id-ID" sz="1400" dirty="0"/>
              <a:t>46.4%</a:t>
            </a:r>
            <a:endParaRPr lang="en-GB" sz="1400" dirty="0"/>
          </a:p>
          <a:p>
            <a:r>
              <a:rPr lang="id-ID" sz="1400" dirty="0"/>
              <a:t>Dalam penelitian ini juga mampu menvisualisasikan data lokasi ke dalam 3 bentuk yakni peta marker, peta cluster dam HeatMap. Didapatkan hasil bahwa wilayah cluster dengan tweet terbanyak berada di Wilayah jabodetabek dengan jumlah tweet sebanyak 225, berisi tweet dengan sentimen negatif sebesar 131 tweet, dan 89 tweet bersentimen positif</a:t>
            </a:r>
            <a:endParaRPr lang="en-GB" sz="1400"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sp>
        <p:nvSpPr>
          <p:cNvPr id="4" name="Title 3"/>
          <p:cNvSpPr>
            <a:spLocks noGrp="1"/>
          </p:cNvSpPr>
          <p:nvPr>
            <p:ph type="title"/>
          </p:nvPr>
        </p:nvSpPr>
        <p:spPr/>
        <p:txBody>
          <a:bodyPr/>
          <a:lstStyle/>
          <a:p>
            <a:r>
              <a:rPr lang="id-ID" dirty="0" smtClean="0"/>
              <a:t>Kesimpulan</a:t>
            </a:r>
            <a:endParaRPr lang="en-GB" dirty="0"/>
          </a:p>
        </p:txBody>
      </p:sp>
    </p:spTree>
    <p:extLst>
      <p:ext uri="{BB962C8B-B14F-4D97-AF65-F5344CB8AC3E}">
        <p14:creationId xmlns:p14="http://schemas.microsoft.com/office/powerpoint/2010/main" val="111487792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3" name="Google Shape;173;p17"/>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28</a:t>
            </a:fld>
            <a:endParaRPr/>
          </a:p>
        </p:txBody>
      </p:sp>
      <p:sp>
        <p:nvSpPr>
          <p:cNvPr id="171" name="Google Shape;171;p17"/>
          <p:cNvSpPr txBox="1">
            <a:spLocks noGrp="1"/>
          </p:cNvSpPr>
          <p:nvPr>
            <p:ph type="ctrTitle" idx="4294967295"/>
          </p:nvPr>
        </p:nvSpPr>
        <p:spPr>
          <a:xfrm>
            <a:off x="92637" y="1125538"/>
            <a:ext cx="4090988" cy="1160462"/>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id-ID" sz="4800" i="1" dirty="0" smtClean="0">
                <a:solidFill>
                  <a:schemeClr val="accent1"/>
                </a:solidFill>
              </a:rPr>
              <a:t>Terimakasih</a:t>
            </a:r>
            <a:endParaRPr sz="4800" i="1" dirty="0">
              <a:solidFill>
                <a:schemeClr val="accent1"/>
              </a:solidFill>
            </a:endParaRPr>
          </a:p>
        </p:txBody>
      </p:sp>
      <p:sp>
        <p:nvSpPr>
          <p:cNvPr id="172" name="Google Shape;172;p17"/>
          <p:cNvSpPr txBox="1">
            <a:spLocks noGrp="1"/>
          </p:cNvSpPr>
          <p:nvPr>
            <p:ph type="subTitle" idx="4294967295"/>
          </p:nvPr>
        </p:nvSpPr>
        <p:spPr>
          <a:xfrm>
            <a:off x="195943" y="2492603"/>
            <a:ext cx="3292475" cy="1754187"/>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id-ID" sz="1800" b="1" dirty="0" smtClean="0">
                <a:solidFill>
                  <a:schemeClr val="accent4"/>
                </a:solidFill>
              </a:rPr>
              <a:t>Fathiyarizq Mahendra Putra</a:t>
            </a:r>
            <a:endParaRPr lang="id-ID" sz="1800" b="1" dirty="0">
              <a:solidFill>
                <a:schemeClr val="accent4"/>
              </a:solidFill>
            </a:endParaRPr>
          </a:p>
        </p:txBody>
      </p:sp>
      <p:pic>
        <p:nvPicPr>
          <p:cNvPr id="174" name="Google Shape;174;p17"/>
          <p:cNvPicPr preferRelativeResize="0"/>
          <p:nvPr/>
        </p:nvPicPr>
        <p:blipFill>
          <a:blip r:embed="rId3">
            <a:extLst>
              <a:ext uri="{28A0092B-C50C-407E-A947-70E740481C1C}">
                <a14:useLocalDpi xmlns:a14="http://schemas.microsoft.com/office/drawing/2010/main" val="0"/>
              </a:ext>
            </a:extLst>
          </a:blip>
          <a:stretch>
            <a:fillRect/>
          </a:stretch>
        </p:blipFill>
        <p:spPr>
          <a:xfrm>
            <a:off x="4183625" y="1927625"/>
            <a:ext cx="4579500" cy="3053000"/>
          </a:xfrm>
          <a:prstGeom prst="parallelogram">
            <a:avLst>
              <a:gd name="adj" fmla="val 55926"/>
            </a:avLst>
          </a:prstGeom>
          <a:noFill/>
          <a:ln>
            <a:noFill/>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9"/>
          <p:cNvSpPr txBox="1">
            <a:spLocks noGrp="1"/>
          </p:cNvSpPr>
          <p:nvPr>
            <p:ph type="body" idx="1"/>
          </p:nvPr>
        </p:nvSpPr>
        <p:spPr>
          <a:prstGeom prst="rect">
            <a:avLst/>
          </a:prstGeom>
        </p:spPr>
        <p:txBody>
          <a:bodyPr spcFirstLastPara="1" wrap="square" lIns="0" tIns="0" rIns="0" bIns="0" anchor="ctr" anchorCtr="0">
            <a:noAutofit/>
          </a:bodyPr>
          <a:lstStyle/>
          <a:p>
            <a:pPr marL="0" lvl="0" indent="0" algn="ctr" rtl="0">
              <a:spcBef>
                <a:spcPts val="600"/>
              </a:spcBef>
              <a:spcAft>
                <a:spcPts val="0"/>
              </a:spcAft>
              <a:buNone/>
            </a:pPr>
            <a:r>
              <a:rPr lang="en"/>
              <a:t>Quotations are commonly printed as a means of inspiration and to invoke philosophical thoughts from the reader.</a:t>
            </a:r>
            <a:endParaRPr/>
          </a:p>
        </p:txBody>
      </p:sp>
      <p:sp>
        <p:nvSpPr>
          <p:cNvPr id="186" name="Google Shape;186;p1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6"/>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id-ID" dirty="0" smtClean="0"/>
              <a:t>Latar Belakang</a:t>
            </a:r>
            <a:endParaRPr dirty="0"/>
          </a:p>
        </p:txBody>
      </p:sp>
      <p:sp>
        <p:nvSpPr>
          <p:cNvPr id="164" name="Google Shape;164;p16"/>
          <p:cNvSpPr txBox="1">
            <a:spLocks noGrp="1"/>
          </p:cNvSpPr>
          <p:nvPr>
            <p:ph type="body" idx="1"/>
          </p:nvPr>
        </p:nvSpPr>
        <p:spPr>
          <a:xfrm>
            <a:off x="914575" y="1584424"/>
            <a:ext cx="6026700" cy="3190775"/>
          </a:xfrm>
          <a:prstGeom prst="rect">
            <a:avLst/>
          </a:prstGeom>
        </p:spPr>
        <p:txBody>
          <a:bodyPr spcFirstLastPara="1" wrap="square" lIns="0" tIns="0" rIns="0" bIns="0" anchor="t" anchorCtr="0">
            <a:noAutofit/>
          </a:bodyPr>
          <a:lstStyle/>
          <a:p>
            <a:pPr marL="171450" indent="-171450">
              <a:buClr>
                <a:schemeClr val="dk1"/>
              </a:buClr>
              <a:buSzPts val="1100"/>
            </a:pPr>
            <a:r>
              <a:rPr lang="en-GB" sz="1200" dirty="0" err="1" smtClean="0"/>
              <a:t>Upaya</a:t>
            </a:r>
            <a:r>
              <a:rPr lang="en-GB" sz="1200" dirty="0" smtClean="0"/>
              <a:t> </a:t>
            </a:r>
            <a:r>
              <a:rPr lang="en-GB" sz="1200" dirty="0" err="1"/>
              <a:t>pemindahan</a:t>
            </a:r>
            <a:r>
              <a:rPr lang="en-GB" sz="1200" dirty="0"/>
              <a:t> </a:t>
            </a:r>
            <a:r>
              <a:rPr lang="en-GB" sz="1200" dirty="0" err="1"/>
              <a:t>ibu</a:t>
            </a:r>
            <a:r>
              <a:rPr lang="en-GB" sz="1200" dirty="0"/>
              <a:t> </a:t>
            </a:r>
            <a:r>
              <a:rPr lang="en-GB" sz="1200" dirty="0" err="1"/>
              <a:t>kota</a:t>
            </a:r>
            <a:r>
              <a:rPr lang="en-GB" sz="1200" dirty="0"/>
              <a:t> Indonesia </a:t>
            </a:r>
            <a:r>
              <a:rPr lang="en-GB" sz="1200" dirty="0" err="1"/>
              <a:t>dimulai</a:t>
            </a:r>
            <a:r>
              <a:rPr lang="en-GB" sz="1200" dirty="0"/>
              <a:t> </a:t>
            </a:r>
            <a:r>
              <a:rPr lang="en-GB" sz="1200" dirty="0" err="1"/>
              <a:t>pada</a:t>
            </a:r>
            <a:r>
              <a:rPr lang="en-GB" sz="1200" dirty="0"/>
              <a:t> </a:t>
            </a:r>
            <a:r>
              <a:rPr lang="en-GB" sz="1200" dirty="0" err="1"/>
              <a:t>tahun</a:t>
            </a:r>
            <a:r>
              <a:rPr lang="en-GB" sz="1200" dirty="0"/>
              <a:t> 2019 </a:t>
            </a:r>
            <a:r>
              <a:rPr lang="en-GB" sz="1200" dirty="0" err="1"/>
              <a:t>pada</a:t>
            </a:r>
            <a:r>
              <a:rPr lang="en-GB" sz="1200" dirty="0"/>
              <a:t> masa </a:t>
            </a:r>
            <a:r>
              <a:rPr lang="en-GB" sz="1200" dirty="0" err="1"/>
              <a:t>kepresidenan</a:t>
            </a:r>
            <a:r>
              <a:rPr lang="en-GB" sz="1200" dirty="0"/>
              <a:t> Joko </a:t>
            </a:r>
            <a:r>
              <a:rPr lang="en-GB" sz="1200" dirty="0" smtClean="0"/>
              <a:t>Widodo</a:t>
            </a:r>
            <a:endParaRPr lang="id-ID" sz="1200" dirty="0" smtClean="0"/>
          </a:p>
          <a:p>
            <a:pPr marL="171450" indent="-171450">
              <a:buClr>
                <a:schemeClr val="dk1"/>
              </a:buClr>
              <a:buSzPts val="1100"/>
            </a:pPr>
            <a:r>
              <a:rPr lang="en-GB" sz="1200" dirty="0" err="1"/>
              <a:t>Selain</a:t>
            </a:r>
            <a:r>
              <a:rPr lang="en-GB" sz="1200" dirty="0"/>
              <a:t> </a:t>
            </a:r>
            <a:r>
              <a:rPr lang="en-GB" sz="1200" dirty="0" err="1" smtClean="0"/>
              <a:t>pertimbangan</a:t>
            </a:r>
            <a:r>
              <a:rPr lang="en-GB" sz="1200" dirty="0" smtClean="0"/>
              <a:t> </a:t>
            </a:r>
            <a:r>
              <a:rPr lang="en-GB" sz="1200" dirty="0" err="1"/>
              <a:t>sosial</a:t>
            </a:r>
            <a:r>
              <a:rPr lang="en-GB" sz="1200" dirty="0"/>
              <a:t> </a:t>
            </a:r>
            <a:r>
              <a:rPr lang="en-GB" sz="1200" dirty="0" err="1" smtClean="0"/>
              <a:t>ekonomi</a:t>
            </a:r>
            <a:r>
              <a:rPr lang="en-GB" sz="1200" dirty="0" smtClean="0"/>
              <a:t>, </a:t>
            </a:r>
            <a:r>
              <a:rPr lang="en-GB" sz="1200" dirty="0" err="1"/>
              <a:t>serta</a:t>
            </a:r>
            <a:r>
              <a:rPr lang="en-GB" sz="1200" dirty="0"/>
              <a:t> </a:t>
            </a:r>
            <a:r>
              <a:rPr lang="en-GB" sz="1200" dirty="0" err="1"/>
              <a:t>pertimbangan</a:t>
            </a:r>
            <a:r>
              <a:rPr lang="en-GB" sz="1200" dirty="0"/>
              <a:t> </a:t>
            </a:r>
            <a:r>
              <a:rPr lang="en-GB" sz="1200" dirty="0" err="1"/>
              <a:t>politik</a:t>
            </a:r>
            <a:r>
              <a:rPr lang="en-GB" sz="1200" dirty="0"/>
              <a:t>. </a:t>
            </a:r>
            <a:r>
              <a:rPr lang="en-GB" sz="1200" dirty="0" err="1"/>
              <a:t>pemilihan</a:t>
            </a:r>
            <a:r>
              <a:rPr lang="en-GB" sz="1200" dirty="0"/>
              <a:t> </a:t>
            </a:r>
            <a:r>
              <a:rPr lang="en-GB" sz="1200" dirty="0" err="1"/>
              <a:t>lokasi</a:t>
            </a:r>
            <a:r>
              <a:rPr lang="en-GB" sz="1200" dirty="0"/>
              <a:t> </a:t>
            </a:r>
            <a:r>
              <a:rPr lang="en-GB" sz="1200" dirty="0" err="1"/>
              <a:t>baru</a:t>
            </a:r>
            <a:r>
              <a:rPr lang="en-GB" sz="1200" dirty="0"/>
              <a:t> </a:t>
            </a:r>
            <a:r>
              <a:rPr lang="en-GB" sz="1200" dirty="0" err="1"/>
              <a:t>ibukota</a:t>
            </a:r>
            <a:r>
              <a:rPr lang="en-GB" sz="1200" dirty="0"/>
              <a:t> </a:t>
            </a:r>
            <a:r>
              <a:rPr lang="en-GB" sz="1200" dirty="0" err="1"/>
              <a:t>yakni</a:t>
            </a:r>
            <a:r>
              <a:rPr lang="en-GB" sz="1200" dirty="0"/>
              <a:t> </a:t>
            </a:r>
            <a:r>
              <a:rPr lang="en-GB" sz="1200" dirty="0" err="1"/>
              <a:t>wilayah</a:t>
            </a:r>
            <a:r>
              <a:rPr lang="en-GB" sz="1200" dirty="0"/>
              <a:t> di </a:t>
            </a:r>
            <a:r>
              <a:rPr lang="en-GB" sz="1200" dirty="0" err="1"/>
              <a:t>Penajam</a:t>
            </a:r>
            <a:r>
              <a:rPr lang="en-GB" sz="1200" dirty="0"/>
              <a:t> </a:t>
            </a:r>
            <a:r>
              <a:rPr lang="en-GB" sz="1200" dirty="0" err="1"/>
              <a:t>Paser</a:t>
            </a:r>
            <a:r>
              <a:rPr lang="en-GB" sz="1200" dirty="0"/>
              <a:t> </a:t>
            </a:r>
            <a:r>
              <a:rPr lang="en-GB" sz="1200" dirty="0" smtClean="0"/>
              <a:t>Utara </a:t>
            </a:r>
            <a:r>
              <a:rPr lang="en-GB" sz="1200" dirty="0" err="1" smtClean="0"/>
              <a:t>adalah</a:t>
            </a:r>
            <a:r>
              <a:rPr lang="en-GB" sz="1200" dirty="0" smtClean="0"/>
              <a:t> </a:t>
            </a:r>
            <a:r>
              <a:rPr lang="en-GB" sz="1200" dirty="0" err="1"/>
              <a:t>kecilnya</a:t>
            </a:r>
            <a:r>
              <a:rPr lang="en-GB" sz="1200" dirty="0"/>
              <a:t> </a:t>
            </a:r>
            <a:r>
              <a:rPr lang="en-GB" sz="1200" dirty="0" err="1"/>
              <a:t>risiko</a:t>
            </a:r>
            <a:r>
              <a:rPr lang="en-GB" sz="1200" dirty="0"/>
              <a:t> </a:t>
            </a:r>
            <a:r>
              <a:rPr lang="en-GB" sz="1200" dirty="0" err="1"/>
              <a:t>bencana</a:t>
            </a:r>
            <a:r>
              <a:rPr lang="en-GB" sz="1200" dirty="0"/>
              <a:t> </a:t>
            </a:r>
            <a:r>
              <a:rPr lang="en-GB" sz="1200" dirty="0" err="1"/>
              <a:t>alam</a:t>
            </a:r>
            <a:r>
              <a:rPr lang="en-GB" sz="1200" dirty="0"/>
              <a:t> di </a:t>
            </a:r>
            <a:r>
              <a:rPr lang="en-GB" sz="1200" dirty="0" err="1"/>
              <a:t>wilayah</a:t>
            </a:r>
            <a:r>
              <a:rPr lang="en-GB" sz="1200" dirty="0"/>
              <a:t> </a:t>
            </a:r>
            <a:r>
              <a:rPr lang="en-GB" sz="1200" dirty="0" err="1"/>
              <a:t>itu</a:t>
            </a:r>
            <a:r>
              <a:rPr lang="en-GB" sz="1200" dirty="0"/>
              <a:t>, </a:t>
            </a:r>
            <a:r>
              <a:rPr lang="en-GB" sz="1200" dirty="0" err="1"/>
              <a:t>dan</a:t>
            </a:r>
            <a:r>
              <a:rPr lang="en-GB" sz="1200" dirty="0"/>
              <a:t> </a:t>
            </a:r>
            <a:r>
              <a:rPr lang="en-GB" sz="1200" dirty="0" err="1"/>
              <a:t>juga</a:t>
            </a:r>
            <a:r>
              <a:rPr lang="en-GB" sz="1200" dirty="0"/>
              <a:t> </a:t>
            </a:r>
            <a:r>
              <a:rPr lang="en-GB" sz="1200" dirty="0" err="1"/>
              <a:t>melihat</a:t>
            </a:r>
            <a:r>
              <a:rPr lang="en-GB" sz="1200" dirty="0"/>
              <a:t> </a:t>
            </a:r>
            <a:r>
              <a:rPr lang="en-GB" sz="1200" dirty="0" err="1"/>
              <a:t>pengalaman</a:t>
            </a:r>
            <a:r>
              <a:rPr lang="en-GB" sz="1200" dirty="0"/>
              <a:t> </a:t>
            </a:r>
            <a:r>
              <a:rPr lang="en-GB" sz="1200" dirty="0" err="1"/>
              <a:t>beberapa</a:t>
            </a:r>
            <a:r>
              <a:rPr lang="en-GB" sz="1200" dirty="0"/>
              <a:t> </a:t>
            </a:r>
            <a:r>
              <a:rPr lang="en-GB" sz="1200" dirty="0" err="1"/>
              <a:t>negara</a:t>
            </a:r>
            <a:r>
              <a:rPr lang="en-GB" sz="1200" dirty="0"/>
              <a:t> di </a:t>
            </a:r>
            <a:r>
              <a:rPr lang="en-GB" sz="1200" dirty="0" err="1"/>
              <a:t>dunia</a:t>
            </a:r>
            <a:r>
              <a:rPr lang="en-GB" sz="1200" dirty="0"/>
              <a:t> yang </a:t>
            </a:r>
            <a:r>
              <a:rPr lang="en-GB" sz="1200" dirty="0" err="1"/>
              <a:t>sudah</a:t>
            </a:r>
            <a:r>
              <a:rPr lang="en-GB" sz="1200" dirty="0"/>
              <a:t> </a:t>
            </a:r>
            <a:r>
              <a:rPr lang="en-GB" sz="1200" dirty="0" err="1"/>
              <a:t>memindahkan</a:t>
            </a:r>
            <a:r>
              <a:rPr lang="en-GB" sz="1200" dirty="0"/>
              <a:t> </a:t>
            </a:r>
            <a:r>
              <a:rPr lang="en-GB" sz="1200" dirty="0" err="1" smtClean="0"/>
              <a:t>ibukotanya</a:t>
            </a:r>
            <a:endParaRPr lang="id-ID" sz="1200" dirty="0" smtClean="0"/>
          </a:p>
          <a:p>
            <a:pPr marL="171450" indent="-171450">
              <a:buClr>
                <a:schemeClr val="dk1"/>
              </a:buClr>
              <a:buSzPts val="1100"/>
            </a:pPr>
            <a:r>
              <a:rPr lang="id-ID" sz="1200" dirty="0"/>
              <a:t>Penting untuk mengetahui sentimen opini positif / </a:t>
            </a:r>
            <a:r>
              <a:rPr lang="id-ID" sz="1200" dirty="0" smtClean="0"/>
              <a:t>negatif dan sebaran lokasi pengguna twitter tersebut</a:t>
            </a:r>
          </a:p>
          <a:p>
            <a:pPr marL="171450" indent="-171450">
              <a:buClr>
                <a:schemeClr val="dk1"/>
              </a:buClr>
              <a:buSzPts val="1100"/>
            </a:pPr>
            <a:r>
              <a:rPr lang="id-ID" sz="1200" dirty="0"/>
              <a:t>klasifikasi</a:t>
            </a:r>
            <a:r>
              <a:rPr lang="en-US" sz="1200" dirty="0"/>
              <a:t> </a:t>
            </a:r>
            <a:r>
              <a:rPr lang="en-US" sz="1200" dirty="0" err="1"/>
              <a:t>sentimen</a:t>
            </a:r>
            <a:r>
              <a:rPr lang="en-US" sz="1200" dirty="0"/>
              <a:t> </a:t>
            </a:r>
            <a:r>
              <a:rPr lang="id-ID" sz="1200" dirty="0" smtClean="0"/>
              <a:t>dapat menggunakan </a:t>
            </a:r>
            <a:r>
              <a:rPr lang="id-ID" sz="1200" dirty="0"/>
              <a:t>metode </a:t>
            </a:r>
            <a:r>
              <a:rPr lang="id-ID" sz="1200" i="1" dirty="0"/>
              <a:t>SVM (Support Vector Machine)</a:t>
            </a:r>
            <a:endParaRPr lang="id-ID" sz="1200" dirty="0" smtClean="0"/>
          </a:p>
          <a:p>
            <a:pPr marL="171450" indent="-171450">
              <a:buClr>
                <a:schemeClr val="dk1"/>
              </a:buClr>
              <a:buSzPts val="1100"/>
            </a:pPr>
            <a:r>
              <a:rPr lang="en-US" sz="1200" dirty="0" err="1"/>
              <a:t>Dalam</a:t>
            </a:r>
            <a:r>
              <a:rPr lang="en-US" sz="1200" dirty="0"/>
              <a:t> </a:t>
            </a:r>
            <a:r>
              <a:rPr lang="en-US" sz="1200" dirty="0" err="1"/>
              <a:t>penelitian</a:t>
            </a:r>
            <a:r>
              <a:rPr lang="en-US" sz="1200" dirty="0"/>
              <a:t> </a:t>
            </a:r>
            <a:r>
              <a:rPr lang="en-US" sz="1200" dirty="0" err="1" smtClean="0"/>
              <a:t>ini</a:t>
            </a:r>
            <a:r>
              <a:rPr lang="id-ID" sz="1200" dirty="0" smtClean="0"/>
              <a:t> juga</a:t>
            </a:r>
            <a:r>
              <a:rPr lang="id-ID" sz="1200" dirty="0"/>
              <a:t> </a:t>
            </a:r>
            <a:r>
              <a:rPr lang="id-ID" sz="1200" dirty="0" smtClean="0"/>
              <a:t>mencari </a:t>
            </a:r>
            <a:r>
              <a:rPr lang="en-US" sz="1200" dirty="0" err="1"/>
              <a:t>sebaran</a:t>
            </a:r>
            <a:r>
              <a:rPr lang="en-US" sz="1200" dirty="0"/>
              <a:t> </a:t>
            </a:r>
            <a:r>
              <a:rPr lang="en-US" sz="1200" dirty="0" err="1"/>
              <a:t>lokasi</a:t>
            </a:r>
            <a:r>
              <a:rPr lang="en-US" sz="1200" dirty="0"/>
              <a:t> </a:t>
            </a:r>
            <a:r>
              <a:rPr lang="en-US" sz="1200" dirty="0" err="1"/>
              <a:t>pengguna</a:t>
            </a:r>
            <a:r>
              <a:rPr lang="en-US" sz="1200" dirty="0"/>
              <a:t> twitter </a:t>
            </a:r>
            <a:r>
              <a:rPr lang="en-US" sz="1200" dirty="0" err="1"/>
              <a:t>terhadap</a:t>
            </a:r>
            <a:r>
              <a:rPr lang="en-US" sz="1200" dirty="0"/>
              <a:t> </a:t>
            </a:r>
            <a:r>
              <a:rPr lang="en-US" sz="1200" dirty="0" err="1"/>
              <a:t>pemindahan</a:t>
            </a:r>
            <a:r>
              <a:rPr lang="en-US" sz="1200" dirty="0"/>
              <a:t> </a:t>
            </a:r>
            <a:r>
              <a:rPr lang="en-US" sz="1200" dirty="0" err="1"/>
              <a:t>Ibukota</a:t>
            </a:r>
            <a:r>
              <a:rPr lang="en-US" sz="1200" dirty="0"/>
              <a:t> </a:t>
            </a:r>
            <a:r>
              <a:rPr lang="en-US" sz="1200" dirty="0" err="1"/>
              <a:t>Republik</a:t>
            </a:r>
            <a:r>
              <a:rPr lang="en-US" sz="1200" dirty="0"/>
              <a:t> Indonesia</a:t>
            </a:r>
            <a:r>
              <a:rPr lang="id-ID" sz="1200" dirty="0"/>
              <a:t> dari pengguna twitter yang memberikan opini</a:t>
            </a:r>
          </a:p>
        </p:txBody>
      </p:sp>
      <p:sp>
        <p:nvSpPr>
          <p:cNvPr id="166" name="Google Shape;166;p16"/>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2" name="Google Shape;192;p20"/>
          <p:cNvSpPr txBox="1">
            <a:spLocks noGrp="1"/>
          </p:cNvSpPr>
          <p:nvPr>
            <p:ph type="body" idx="1"/>
          </p:nvPr>
        </p:nvSpPr>
        <p:spPr>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 dirty="0"/>
              <a:t>Here you have a list of items</a:t>
            </a:r>
            <a:endParaRPr dirty="0"/>
          </a:p>
          <a:p>
            <a:pPr marL="457200" lvl="0" indent="-381000" algn="l" rtl="0">
              <a:spcBef>
                <a:spcPts val="0"/>
              </a:spcBef>
              <a:spcAft>
                <a:spcPts val="0"/>
              </a:spcAft>
              <a:buSzPts val="2400"/>
              <a:buChar char="▰"/>
            </a:pPr>
            <a:r>
              <a:rPr lang="en" dirty="0"/>
              <a:t>And some text</a:t>
            </a:r>
            <a:endParaRPr dirty="0"/>
          </a:p>
          <a:p>
            <a:pPr marL="457200" lvl="0" indent="-381000" algn="l" rtl="0">
              <a:spcBef>
                <a:spcPts val="0"/>
              </a:spcBef>
              <a:spcAft>
                <a:spcPts val="0"/>
              </a:spcAft>
              <a:buSzPts val="2400"/>
              <a:buChar char="▰"/>
            </a:pPr>
            <a:r>
              <a:rPr lang="en" dirty="0"/>
              <a:t>But remember not to overload your slides with content</a:t>
            </a:r>
            <a:endParaRPr dirty="0"/>
          </a:p>
          <a:p>
            <a:pPr marL="0" lvl="0" indent="0" algn="l" rtl="0">
              <a:spcBef>
                <a:spcPts val="600"/>
              </a:spcBef>
              <a:spcAft>
                <a:spcPts val="0"/>
              </a:spcAft>
              <a:buNone/>
            </a:pPr>
            <a:r>
              <a:rPr lang="en" dirty="0"/>
              <a:t>Your audience will listen to you or read the content, but won’t do both. </a:t>
            </a:r>
            <a:endParaRPr dirty="0"/>
          </a:p>
        </p:txBody>
      </p:sp>
      <p:sp>
        <p:nvSpPr>
          <p:cNvPr id="193" name="Google Shape;193;p20"/>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30</a:t>
            </a:fld>
            <a:endParaRPr/>
          </a:p>
        </p:txBody>
      </p:sp>
      <p:sp>
        <p:nvSpPr>
          <p:cNvPr id="191" name="Google Shape;191;p20"/>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This is a slide title</a:t>
            </a:r>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213" name="Google Shape;213;p21"/>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31</a:t>
            </a:fld>
            <a:endParaRPr/>
          </a:p>
        </p:txBody>
      </p:sp>
      <p:sp>
        <p:nvSpPr>
          <p:cNvPr id="198" name="Google Shape;198;p21"/>
          <p:cNvSpPr txBox="1">
            <a:spLocks noGrp="1"/>
          </p:cNvSpPr>
          <p:nvPr>
            <p:ph type="ctrTitle" idx="4294967295"/>
          </p:nvPr>
        </p:nvSpPr>
        <p:spPr>
          <a:xfrm>
            <a:off x="0" y="2878138"/>
            <a:ext cx="5473700" cy="1160462"/>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6000"/>
              <a:t>Big concept</a:t>
            </a:r>
            <a:endParaRPr sz="6000"/>
          </a:p>
        </p:txBody>
      </p:sp>
      <p:sp>
        <p:nvSpPr>
          <p:cNvPr id="199" name="Google Shape;199;p21"/>
          <p:cNvSpPr txBox="1">
            <a:spLocks noGrp="1"/>
          </p:cNvSpPr>
          <p:nvPr>
            <p:ph type="subTitle" idx="4294967295"/>
          </p:nvPr>
        </p:nvSpPr>
        <p:spPr>
          <a:xfrm>
            <a:off x="0" y="3868738"/>
            <a:ext cx="5473700" cy="784225"/>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sz="1800"/>
              <a:t>Bring the attention of your audience over a key concept using icons or illustrations</a:t>
            </a:r>
            <a:endParaRPr sz="1800"/>
          </a:p>
        </p:txBody>
      </p:sp>
      <p:sp>
        <p:nvSpPr>
          <p:cNvPr id="200" name="Google Shape;200;p21"/>
          <p:cNvSpPr/>
          <p:nvPr/>
        </p:nvSpPr>
        <p:spPr>
          <a:xfrm>
            <a:off x="4850961" y="2347428"/>
            <a:ext cx="309922" cy="29592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D966"/>
              </a:gs>
              <a:gs pos="100000">
                <a:srgbClr val="FF990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1"/>
          <p:cNvGrpSpPr/>
          <p:nvPr/>
        </p:nvGrpSpPr>
        <p:grpSpPr>
          <a:xfrm>
            <a:off x="4465989" y="685736"/>
            <a:ext cx="1327693" cy="1328061"/>
            <a:chOff x="6654650" y="3665275"/>
            <a:chExt cx="409100" cy="409125"/>
          </a:xfrm>
        </p:grpSpPr>
        <p:sp>
          <p:nvSpPr>
            <p:cNvPr id="202" name="Google Shape;202;p21"/>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chemeClr val="accent2"/>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1"/>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chemeClr val="accent2"/>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21"/>
          <p:cNvGrpSpPr/>
          <p:nvPr/>
        </p:nvGrpSpPr>
        <p:grpSpPr>
          <a:xfrm rot="1057036">
            <a:off x="3186624" y="1729667"/>
            <a:ext cx="877205" cy="877270"/>
            <a:chOff x="570875" y="4322250"/>
            <a:chExt cx="443300" cy="443325"/>
          </a:xfrm>
        </p:grpSpPr>
        <p:sp>
          <p:nvSpPr>
            <p:cNvPr id="205" name="Google Shape;205;p21"/>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gradFill>
              <a:gsLst>
                <a:gs pos="0">
                  <a:schemeClr val="accent6"/>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1"/>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gradFill>
              <a:gsLst>
                <a:gs pos="0">
                  <a:schemeClr val="accent6"/>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1"/>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gradFill>
              <a:gsLst>
                <a:gs pos="0">
                  <a:schemeClr val="accent6"/>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1"/>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gradFill>
              <a:gsLst>
                <a:gs pos="0">
                  <a:schemeClr val="accent6"/>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21"/>
          <p:cNvSpPr/>
          <p:nvPr/>
        </p:nvSpPr>
        <p:spPr>
          <a:xfrm rot="2466634">
            <a:off x="3285181" y="943088"/>
            <a:ext cx="430587" cy="41113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D966"/>
              </a:gs>
              <a:gs pos="100000">
                <a:srgbClr val="FF990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1"/>
          <p:cNvSpPr/>
          <p:nvPr/>
        </p:nvSpPr>
        <p:spPr>
          <a:xfrm rot="-1609681">
            <a:off x="3914898" y="1201753"/>
            <a:ext cx="309884" cy="295887"/>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D966"/>
              </a:gs>
              <a:gs pos="100000">
                <a:srgbClr val="FF990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1"/>
          <p:cNvSpPr/>
          <p:nvPr/>
        </p:nvSpPr>
        <p:spPr>
          <a:xfrm rot="2926628">
            <a:off x="5793700" y="1436166"/>
            <a:ext cx="232047" cy="22156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D966"/>
              </a:gs>
              <a:gs pos="100000">
                <a:srgbClr val="FF990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1"/>
          <p:cNvSpPr/>
          <p:nvPr/>
        </p:nvSpPr>
        <p:spPr>
          <a:xfrm rot="-1608938">
            <a:off x="4828037" y="332830"/>
            <a:ext cx="209055" cy="199613"/>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D966"/>
              </a:gs>
              <a:gs pos="100000">
                <a:srgbClr val="FF990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9" name="Google Shape;219;p22"/>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You can also split your content</a:t>
            </a:r>
            <a:endParaRPr/>
          </a:p>
        </p:txBody>
      </p:sp>
      <p:sp>
        <p:nvSpPr>
          <p:cNvPr id="218" name="Google Shape;218;p22"/>
          <p:cNvSpPr txBox="1">
            <a:spLocks noGrp="1"/>
          </p:cNvSpPr>
          <p:nvPr>
            <p:ph type="body" idx="1"/>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White</a:t>
            </a:r>
            <a:endParaRPr b="1"/>
          </a:p>
          <a:p>
            <a:pPr marL="0" lvl="0" indent="0" algn="l" rtl="0">
              <a:spcBef>
                <a:spcPts val="600"/>
              </a:spcBef>
              <a:spcAft>
                <a:spcPts val="0"/>
              </a:spcAft>
              <a:buNone/>
            </a:pPr>
            <a:r>
              <a:rPr lang="en"/>
              <a:t>Is the color of milk and fresh snow, the color produced by the combination of all the colors of the visible spectrum.</a:t>
            </a:r>
            <a:endParaRPr/>
          </a:p>
        </p:txBody>
      </p:sp>
      <p:sp>
        <p:nvSpPr>
          <p:cNvPr id="220" name="Google Shape;220;p22"/>
          <p:cNvSpPr txBox="1">
            <a:spLocks noGrp="1"/>
          </p:cNvSpPr>
          <p:nvPr>
            <p:ph type="body" idx="2"/>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Black</a:t>
            </a:r>
            <a:endParaRPr b="1"/>
          </a:p>
          <a:p>
            <a:pPr marL="0" lvl="0" indent="0" algn="l" rtl="0">
              <a:spcBef>
                <a:spcPts val="600"/>
              </a:spcBef>
              <a:spcAft>
                <a:spcPts val="0"/>
              </a:spcAft>
              <a:buNone/>
            </a:pPr>
            <a:r>
              <a:rPr lang="en"/>
              <a:t>Is the color of coal, ebony, and of outer space. It is the darkest color, the result of the absence of or complete absorption of light.</a:t>
            </a:r>
            <a:endParaRPr/>
          </a:p>
        </p:txBody>
      </p:sp>
      <p:sp>
        <p:nvSpPr>
          <p:cNvPr id="221" name="Google Shape;221;p22"/>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4"/>
        <p:cNvGrpSpPr/>
        <p:nvPr/>
      </p:nvGrpSpPr>
      <p:grpSpPr>
        <a:xfrm>
          <a:off x="0" y="0"/>
          <a:ext cx="0" cy="0"/>
          <a:chOff x="0" y="0"/>
          <a:chExt cx="0" cy="0"/>
        </a:xfrm>
      </p:grpSpPr>
      <p:sp>
        <p:nvSpPr>
          <p:cNvPr id="235" name="Google Shape;235;p24"/>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 picture is worth a thousand words</a:t>
            </a:r>
            <a:endParaRPr/>
          </a:p>
        </p:txBody>
      </p:sp>
      <p:sp>
        <p:nvSpPr>
          <p:cNvPr id="236" name="Google Shape;236;p24"/>
          <p:cNvSpPr txBox="1">
            <a:spLocks noGrp="1"/>
          </p:cNvSpPr>
          <p:nvPr>
            <p:ph type="body" idx="1"/>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A complex idea can be conveyed with just a single still image, namely making it possible to absorb large amounts of data quickly.</a:t>
            </a:r>
            <a:endParaRPr/>
          </a:p>
        </p:txBody>
      </p:sp>
      <p:sp>
        <p:nvSpPr>
          <p:cNvPr id="237" name="Google Shape;237;p24"/>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1"/>
        <p:cNvGrpSpPr/>
        <p:nvPr/>
      </p:nvGrpSpPr>
      <p:grpSpPr>
        <a:xfrm>
          <a:off x="0" y="0"/>
          <a:ext cx="0" cy="0"/>
          <a:chOff x="0" y="0"/>
          <a:chExt cx="0" cy="0"/>
        </a:xfrm>
      </p:grpSpPr>
      <p:sp>
        <p:nvSpPr>
          <p:cNvPr id="243" name="Google Shape;243;p25"/>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34</a:t>
            </a:fld>
            <a:endParaRPr>
              <a:solidFill>
                <a:schemeClr val="lt1"/>
              </a:solidFill>
            </a:endParaRPr>
          </a:p>
        </p:txBody>
      </p:sp>
      <p:sp>
        <p:nvSpPr>
          <p:cNvPr id="242" name="Google Shape;242;p25"/>
          <p:cNvSpPr txBox="1">
            <a:spLocks noGrp="1"/>
          </p:cNvSpPr>
          <p:nvPr>
            <p:ph type="title" idx="4294967295"/>
          </p:nvPr>
        </p:nvSpPr>
        <p:spPr>
          <a:xfrm>
            <a:off x="0" y="4033838"/>
            <a:ext cx="4752975" cy="825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b="0">
                <a:solidFill>
                  <a:schemeClr val="lt1"/>
                </a:solidFill>
              </a:rPr>
              <a:t>Want big impact?</a:t>
            </a:r>
            <a:endParaRPr b="0">
              <a:solidFill>
                <a:schemeClr val="lt1"/>
              </a:solidFill>
            </a:endParaRPr>
          </a:p>
          <a:p>
            <a:pPr marL="0" lvl="0" indent="0" algn="ctr" rtl="0">
              <a:spcBef>
                <a:spcPts val="0"/>
              </a:spcBef>
              <a:spcAft>
                <a:spcPts val="0"/>
              </a:spcAft>
              <a:buNone/>
            </a:pPr>
            <a:r>
              <a:rPr lang="en">
                <a:solidFill>
                  <a:schemeClr val="lt1"/>
                </a:solidFill>
              </a:rPr>
              <a:t>Use big image.</a:t>
            </a:r>
            <a:endParaRPr>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6"/>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Use diagrams to explain your ideas</a:t>
            </a:r>
            <a:endParaRPr/>
          </a:p>
        </p:txBody>
      </p:sp>
      <p:sp>
        <p:nvSpPr>
          <p:cNvPr id="249" name="Google Shape;249;p26"/>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35</a:t>
            </a:fld>
            <a:endParaRPr/>
          </a:p>
        </p:txBody>
      </p:sp>
      <p:sp>
        <p:nvSpPr>
          <p:cNvPr id="250" name="Google Shape;250;p26"/>
          <p:cNvSpPr/>
          <p:nvPr/>
        </p:nvSpPr>
        <p:spPr>
          <a:xfrm>
            <a:off x="1194139" y="1845423"/>
            <a:ext cx="3052500" cy="23472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txBox="1"/>
          <p:nvPr/>
        </p:nvSpPr>
        <p:spPr>
          <a:xfrm>
            <a:off x="1873077" y="3098729"/>
            <a:ext cx="1695000" cy="94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b="1">
                <a:solidFill>
                  <a:schemeClr val="dk1"/>
                </a:solidFill>
                <a:latin typeface="IBM Plex Sans"/>
                <a:ea typeface="IBM Plex Sans"/>
                <a:cs typeface="IBM Plex Sans"/>
                <a:sym typeface="IBM Plex Sans"/>
              </a:rPr>
              <a:t>Vestibulum nec congue tempus</a:t>
            </a:r>
            <a:endParaRPr sz="1200">
              <a:solidFill>
                <a:schemeClr val="dk1"/>
              </a:solidFill>
              <a:latin typeface="IBM Plex Sans"/>
              <a:ea typeface="IBM Plex Sans"/>
              <a:cs typeface="IBM Plex Sans"/>
              <a:sym typeface="IBM Plex Sans"/>
            </a:endParaRPr>
          </a:p>
        </p:txBody>
      </p:sp>
      <p:grpSp>
        <p:nvGrpSpPr>
          <p:cNvPr id="252" name="Google Shape;252;p26"/>
          <p:cNvGrpSpPr/>
          <p:nvPr/>
        </p:nvGrpSpPr>
        <p:grpSpPr>
          <a:xfrm>
            <a:off x="1695385" y="3837520"/>
            <a:ext cx="2876881" cy="926573"/>
            <a:chOff x="3698064" y="3159725"/>
            <a:chExt cx="2449869" cy="789043"/>
          </a:xfrm>
        </p:grpSpPr>
        <p:sp>
          <p:nvSpPr>
            <p:cNvPr id="253" name="Google Shape;253;p26"/>
            <p:cNvSpPr/>
            <p:nvPr/>
          </p:nvSpPr>
          <p:spPr>
            <a:xfrm rot="10800000">
              <a:off x="3698064" y="3575617"/>
              <a:ext cx="1740900" cy="125400"/>
            </a:xfrm>
            <a:prstGeom prst="rightArrow">
              <a:avLst>
                <a:gd name="adj1" fmla="val 25514"/>
                <a:gd name="adj2" fmla="val 6432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txBox="1"/>
            <p:nvPr/>
          </p:nvSpPr>
          <p:spPr>
            <a:xfrm rot="620">
              <a:off x="3771608" y="3655818"/>
              <a:ext cx="1662900" cy="29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800" b="1">
                  <a:solidFill>
                    <a:schemeClr val="accent2"/>
                  </a:solidFill>
                  <a:latin typeface="IBM Plex Sans"/>
                  <a:ea typeface="IBM Plex Sans"/>
                  <a:cs typeface="IBM Plex Sans"/>
                  <a:sym typeface="IBM Plex Sans"/>
                </a:rPr>
                <a:t>Vestibulum nec congue tempus</a:t>
              </a:r>
              <a:endParaRPr sz="800">
                <a:solidFill>
                  <a:schemeClr val="accent2"/>
                </a:solidFill>
                <a:latin typeface="IBM Plex Sans"/>
                <a:ea typeface="IBM Plex Sans"/>
                <a:cs typeface="IBM Plex Sans"/>
                <a:sym typeface="IBM Plex Sans"/>
              </a:endParaRPr>
            </a:p>
          </p:txBody>
        </p:sp>
        <p:sp>
          <p:nvSpPr>
            <p:cNvPr id="255" name="Google Shape;255;p26"/>
            <p:cNvSpPr/>
            <p:nvPr/>
          </p:nvSpPr>
          <p:spPr>
            <a:xfrm>
              <a:off x="5582733" y="3159725"/>
              <a:ext cx="565200" cy="565500"/>
            </a:xfrm>
            <a:prstGeom prst="ellipse">
              <a:avLst/>
            </a:prstGeom>
            <a:solidFill>
              <a:schemeClr val="accent2"/>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IBM Plex Sans"/>
                  <a:ea typeface="IBM Plex Sans"/>
                  <a:cs typeface="IBM Plex Sans"/>
                  <a:sym typeface="IBM Plex Sans"/>
                </a:rPr>
                <a:t>02</a:t>
              </a:r>
              <a:endParaRPr sz="1200">
                <a:solidFill>
                  <a:srgbClr val="FFFFFF"/>
                </a:solidFill>
                <a:latin typeface="IBM Plex Sans"/>
                <a:ea typeface="IBM Plex Sans"/>
                <a:cs typeface="IBM Plex Sans"/>
                <a:sym typeface="IBM Plex Sans"/>
              </a:endParaRPr>
            </a:p>
          </p:txBody>
        </p:sp>
      </p:grpSp>
      <p:grpSp>
        <p:nvGrpSpPr>
          <p:cNvPr id="256" name="Google Shape;256;p26"/>
          <p:cNvGrpSpPr/>
          <p:nvPr/>
        </p:nvGrpSpPr>
        <p:grpSpPr>
          <a:xfrm>
            <a:off x="914556" y="1918696"/>
            <a:ext cx="1467396" cy="2582890"/>
            <a:chOff x="3033133" y="1525710"/>
            <a:chExt cx="1249592" cy="2199515"/>
          </a:xfrm>
        </p:grpSpPr>
        <p:sp>
          <p:nvSpPr>
            <p:cNvPr id="257" name="Google Shape;257;p26"/>
            <p:cNvSpPr/>
            <p:nvPr/>
          </p:nvSpPr>
          <p:spPr>
            <a:xfrm rot="-3360517">
              <a:off x="2960437" y="2297046"/>
              <a:ext cx="1629676" cy="125310"/>
            </a:xfrm>
            <a:prstGeom prst="rightArrow">
              <a:avLst>
                <a:gd name="adj1" fmla="val 25514"/>
                <a:gd name="adj2" fmla="val 6432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txBox="1"/>
            <p:nvPr/>
          </p:nvSpPr>
          <p:spPr>
            <a:xfrm rot="-3365016">
              <a:off x="2786718" y="2151658"/>
              <a:ext cx="1664030" cy="292803"/>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800" b="1">
                  <a:solidFill>
                    <a:schemeClr val="accent4"/>
                  </a:solidFill>
                  <a:latin typeface="IBM Plex Sans"/>
                  <a:ea typeface="IBM Plex Sans"/>
                  <a:cs typeface="IBM Plex Sans"/>
                  <a:sym typeface="IBM Plex Sans"/>
                </a:rPr>
                <a:t>Vestibulum nec congue tempus</a:t>
              </a:r>
              <a:endParaRPr sz="800">
                <a:solidFill>
                  <a:schemeClr val="accent4"/>
                </a:solidFill>
                <a:latin typeface="IBM Plex Sans"/>
                <a:ea typeface="IBM Plex Sans"/>
                <a:cs typeface="IBM Plex Sans"/>
                <a:sym typeface="IBM Plex Sans"/>
              </a:endParaRPr>
            </a:p>
          </p:txBody>
        </p:sp>
        <p:sp>
          <p:nvSpPr>
            <p:cNvPr id="259" name="Google Shape;259;p26"/>
            <p:cNvSpPr/>
            <p:nvPr/>
          </p:nvSpPr>
          <p:spPr>
            <a:xfrm>
              <a:off x="3058183" y="3159725"/>
              <a:ext cx="565200" cy="565500"/>
            </a:xfrm>
            <a:prstGeom prst="ellipse">
              <a:avLst/>
            </a:prstGeom>
            <a:solidFill>
              <a:schemeClr val="accent4"/>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IBM Plex Sans"/>
                  <a:ea typeface="IBM Plex Sans"/>
                  <a:cs typeface="IBM Plex Sans"/>
                  <a:sym typeface="IBM Plex Sans"/>
                </a:rPr>
                <a:t>03</a:t>
              </a:r>
              <a:endParaRPr sz="1200">
                <a:solidFill>
                  <a:srgbClr val="FFFFFF"/>
                </a:solidFill>
                <a:latin typeface="IBM Plex Sans"/>
                <a:ea typeface="IBM Plex Sans"/>
                <a:cs typeface="IBM Plex Sans"/>
                <a:sym typeface="IBM Plex Sans"/>
              </a:endParaRPr>
            </a:p>
          </p:txBody>
        </p:sp>
      </p:grpSp>
      <p:grpSp>
        <p:nvGrpSpPr>
          <p:cNvPr id="260" name="Google Shape;260;p26"/>
          <p:cNvGrpSpPr/>
          <p:nvPr/>
        </p:nvGrpSpPr>
        <p:grpSpPr>
          <a:xfrm>
            <a:off x="2388979" y="1533983"/>
            <a:ext cx="2075497" cy="2186544"/>
            <a:chOff x="4288708" y="1198100"/>
            <a:chExt cx="1767434" cy="1861998"/>
          </a:xfrm>
        </p:grpSpPr>
        <p:sp>
          <p:nvSpPr>
            <p:cNvPr id="261" name="Google Shape;261;p26"/>
            <p:cNvSpPr/>
            <p:nvPr/>
          </p:nvSpPr>
          <p:spPr>
            <a:xfrm rot="3420919">
              <a:off x="4575050" y="2300047"/>
              <a:ext cx="1581515" cy="125402"/>
            </a:xfrm>
            <a:prstGeom prst="rightArrow">
              <a:avLst>
                <a:gd name="adj1" fmla="val 25514"/>
                <a:gd name="adj2" fmla="val 6432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a:off x="4288708" y="1198100"/>
              <a:ext cx="565200" cy="565500"/>
            </a:xfrm>
            <a:prstGeom prst="ellipse">
              <a:avLst/>
            </a:prstGeom>
            <a:solidFill>
              <a:schemeClr val="accen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IBM Plex Sans"/>
                  <a:ea typeface="IBM Plex Sans"/>
                  <a:cs typeface="IBM Plex Sans"/>
                  <a:sym typeface="IBM Plex Sans"/>
                </a:rPr>
                <a:t>01</a:t>
              </a:r>
              <a:endParaRPr sz="1200">
                <a:solidFill>
                  <a:srgbClr val="FFFFFF"/>
                </a:solidFill>
                <a:latin typeface="IBM Plex Sans"/>
                <a:ea typeface="IBM Plex Sans"/>
                <a:cs typeface="IBM Plex Sans"/>
                <a:sym typeface="IBM Plex Sans"/>
              </a:endParaRPr>
            </a:p>
          </p:txBody>
        </p:sp>
        <p:sp>
          <p:nvSpPr>
            <p:cNvPr id="263" name="Google Shape;263;p26"/>
            <p:cNvSpPr txBox="1"/>
            <p:nvPr/>
          </p:nvSpPr>
          <p:spPr>
            <a:xfrm rot="3420634">
              <a:off x="4640653" y="2101762"/>
              <a:ext cx="1673878" cy="29282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800" b="1">
                  <a:solidFill>
                    <a:schemeClr val="accent1"/>
                  </a:solidFill>
                  <a:latin typeface="IBM Plex Sans"/>
                  <a:ea typeface="IBM Plex Sans"/>
                  <a:cs typeface="IBM Plex Sans"/>
                  <a:sym typeface="IBM Plex Sans"/>
                </a:rPr>
                <a:t>Vestibulum nec congue tempus</a:t>
              </a:r>
              <a:endParaRPr sz="800">
                <a:solidFill>
                  <a:schemeClr val="accent1"/>
                </a:solidFill>
                <a:latin typeface="IBM Plex Sans"/>
                <a:ea typeface="IBM Plex Sans"/>
                <a:cs typeface="IBM Plex Sans"/>
                <a:sym typeface="IBM Plex Sans"/>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7"/>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And tables to compare data</a:t>
            </a:r>
            <a:endParaRPr/>
          </a:p>
        </p:txBody>
      </p:sp>
      <p:sp>
        <p:nvSpPr>
          <p:cNvPr id="270" name="Google Shape;270;p27"/>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36</a:t>
            </a:fld>
            <a:endParaRPr/>
          </a:p>
        </p:txBody>
      </p:sp>
      <p:graphicFrame>
        <p:nvGraphicFramePr>
          <p:cNvPr id="269" name="Google Shape;269;p27"/>
          <p:cNvGraphicFramePr/>
          <p:nvPr/>
        </p:nvGraphicFramePr>
        <p:xfrm>
          <a:off x="914600" y="1793081"/>
          <a:ext cx="3000000" cy="3000000"/>
        </p:xfrm>
        <a:graphic>
          <a:graphicData uri="http://schemas.openxmlformats.org/drawingml/2006/table">
            <a:tbl>
              <a:tblPr>
                <a:noFill/>
                <a:tableStyleId>{BAA0BA37-3731-41B3-BCCA-E95F83500BEE}</a:tableStyleId>
              </a:tblPr>
              <a:tblGrid>
                <a:gridCol w="1506675">
                  <a:extLst>
                    <a:ext uri="{9D8B030D-6E8A-4147-A177-3AD203B41FA5}">
                      <a16:colId xmlns:a16="http://schemas.microsoft.com/office/drawing/2014/main" val="20000"/>
                    </a:ext>
                  </a:extLst>
                </a:gridCol>
                <a:gridCol w="1506675">
                  <a:extLst>
                    <a:ext uri="{9D8B030D-6E8A-4147-A177-3AD203B41FA5}">
                      <a16:colId xmlns:a16="http://schemas.microsoft.com/office/drawing/2014/main" val="20001"/>
                    </a:ext>
                  </a:extLst>
                </a:gridCol>
                <a:gridCol w="1506675">
                  <a:extLst>
                    <a:ext uri="{9D8B030D-6E8A-4147-A177-3AD203B41FA5}">
                      <a16:colId xmlns:a16="http://schemas.microsoft.com/office/drawing/2014/main" val="20002"/>
                    </a:ext>
                  </a:extLst>
                </a:gridCol>
                <a:gridCol w="1506675">
                  <a:extLst>
                    <a:ext uri="{9D8B030D-6E8A-4147-A177-3AD203B41FA5}">
                      <a16:colId xmlns:a16="http://schemas.microsoft.com/office/drawing/2014/main" val="20003"/>
                    </a:ext>
                  </a:extLst>
                </a:gridCol>
              </a:tblGrid>
              <a:tr h="742100">
                <a:tc>
                  <a:txBody>
                    <a:bodyPr/>
                    <a:lstStyle/>
                    <a:p>
                      <a:pPr marL="0" lvl="0" indent="0" algn="l" rtl="0">
                        <a:spcBef>
                          <a:spcPts val="0"/>
                        </a:spcBef>
                        <a:spcAft>
                          <a:spcPts val="0"/>
                        </a:spcAft>
                        <a:buNone/>
                      </a:pPr>
                      <a:endParaRPr>
                        <a:solidFill>
                          <a:schemeClr val="dk2"/>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19050" cap="flat" cmpd="sng">
                      <a:solidFill>
                        <a:schemeClr val="accent1"/>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IBM Plex Sans"/>
                          <a:ea typeface="IBM Plex Sans"/>
                          <a:cs typeface="IBM Plex Sans"/>
                          <a:sym typeface="IBM Plex Sans"/>
                        </a:rPr>
                        <a:t>A</a:t>
                      </a:r>
                      <a:endParaRPr sz="1100">
                        <a:solidFill>
                          <a:schemeClr val="dk2"/>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19050" cap="flat" cmpd="sng">
                      <a:solidFill>
                        <a:schemeClr val="accent1"/>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IBM Plex Sans"/>
                          <a:ea typeface="IBM Plex Sans"/>
                          <a:cs typeface="IBM Plex Sans"/>
                          <a:sym typeface="IBM Plex Sans"/>
                        </a:rPr>
                        <a:t>B</a:t>
                      </a:r>
                      <a:endParaRPr sz="1100">
                        <a:solidFill>
                          <a:schemeClr val="dk2"/>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19050" cap="flat" cmpd="sng">
                      <a:solidFill>
                        <a:schemeClr val="accent1"/>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IBM Plex Sans"/>
                          <a:ea typeface="IBM Plex Sans"/>
                          <a:cs typeface="IBM Plex Sans"/>
                          <a:sym typeface="IBM Plex Sans"/>
                        </a:rPr>
                        <a:t>C</a:t>
                      </a:r>
                      <a:endParaRPr sz="1100">
                        <a:solidFill>
                          <a:schemeClr val="dk2"/>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19050" cap="flat" cmpd="sng">
                      <a:solidFill>
                        <a:schemeClr val="accent1"/>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742100">
                <a:tc>
                  <a:txBody>
                    <a:bodyPr/>
                    <a:lstStyle/>
                    <a:p>
                      <a:pPr marL="0" lvl="0" indent="0" algn="r" rtl="0">
                        <a:spcBef>
                          <a:spcPts val="0"/>
                        </a:spcBef>
                        <a:spcAft>
                          <a:spcPts val="0"/>
                        </a:spcAft>
                        <a:buNone/>
                      </a:pPr>
                      <a:r>
                        <a:rPr lang="en" sz="1100">
                          <a:solidFill>
                            <a:schemeClr val="dk2"/>
                          </a:solidFill>
                          <a:latin typeface="IBM Plex Sans"/>
                          <a:ea typeface="IBM Plex Sans"/>
                          <a:cs typeface="IBM Plex Sans"/>
                          <a:sym typeface="IBM Plex Sans"/>
                        </a:rPr>
                        <a:t>Yellow</a:t>
                      </a:r>
                      <a:endParaRPr sz="1100">
                        <a:solidFill>
                          <a:schemeClr val="dk2"/>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10</a:t>
                      </a:r>
                      <a:endParaRPr sz="1800">
                        <a:solidFill>
                          <a:schemeClr val="dk1"/>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20</a:t>
                      </a:r>
                      <a:endParaRPr sz="1800">
                        <a:solidFill>
                          <a:schemeClr val="dk1"/>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7</a:t>
                      </a:r>
                      <a:endParaRPr sz="1800">
                        <a:solidFill>
                          <a:schemeClr val="dk1"/>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742100">
                <a:tc>
                  <a:txBody>
                    <a:bodyPr/>
                    <a:lstStyle/>
                    <a:p>
                      <a:pPr marL="0" lvl="0" indent="0" algn="r" rtl="0">
                        <a:spcBef>
                          <a:spcPts val="0"/>
                        </a:spcBef>
                        <a:spcAft>
                          <a:spcPts val="0"/>
                        </a:spcAft>
                        <a:buNone/>
                      </a:pPr>
                      <a:r>
                        <a:rPr lang="en" sz="1100">
                          <a:solidFill>
                            <a:schemeClr val="dk2"/>
                          </a:solidFill>
                          <a:latin typeface="IBM Plex Sans"/>
                          <a:ea typeface="IBM Plex Sans"/>
                          <a:cs typeface="IBM Plex Sans"/>
                          <a:sym typeface="IBM Plex Sans"/>
                        </a:rPr>
                        <a:t>Blue</a:t>
                      </a:r>
                      <a:endParaRPr sz="1100">
                        <a:solidFill>
                          <a:schemeClr val="dk2"/>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30</a:t>
                      </a:r>
                      <a:endParaRPr sz="1800">
                        <a:solidFill>
                          <a:schemeClr val="dk1"/>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15</a:t>
                      </a:r>
                      <a:endParaRPr sz="1800">
                        <a:solidFill>
                          <a:schemeClr val="dk1"/>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10</a:t>
                      </a:r>
                      <a:endParaRPr sz="1800">
                        <a:solidFill>
                          <a:schemeClr val="dk1"/>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742100">
                <a:tc>
                  <a:txBody>
                    <a:bodyPr/>
                    <a:lstStyle/>
                    <a:p>
                      <a:pPr marL="0" lvl="0" indent="0" algn="r" rtl="0">
                        <a:spcBef>
                          <a:spcPts val="0"/>
                        </a:spcBef>
                        <a:spcAft>
                          <a:spcPts val="0"/>
                        </a:spcAft>
                        <a:buNone/>
                      </a:pPr>
                      <a:r>
                        <a:rPr lang="en" sz="1100">
                          <a:solidFill>
                            <a:schemeClr val="dk2"/>
                          </a:solidFill>
                          <a:latin typeface="IBM Plex Sans"/>
                          <a:ea typeface="IBM Plex Sans"/>
                          <a:cs typeface="IBM Plex Sans"/>
                          <a:sym typeface="IBM Plex Sans"/>
                        </a:rPr>
                        <a:t>Orange</a:t>
                      </a:r>
                      <a:endParaRPr sz="1100">
                        <a:solidFill>
                          <a:schemeClr val="dk2"/>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5</a:t>
                      </a:r>
                      <a:endParaRPr sz="1800">
                        <a:solidFill>
                          <a:schemeClr val="dk1"/>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24</a:t>
                      </a:r>
                      <a:endParaRPr sz="1800">
                        <a:solidFill>
                          <a:schemeClr val="dk1"/>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16</a:t>
                      </a:r>
                      <a:endParaRPr sz="1800">
                        <a:solidFill>
                          <a:schemeClr val="dk1"/>
                        </a:solidFill>
                        <a:latin typeface="IBM Plex Sans"/>
                        <a:ea typeface="IBM Plex Sans"/>
                        <a:cs typeface="IBM Plex Sans"/>
                        <a:sym typeface="IBM Plex Sans"/>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8"/>
          <p:cNvSpPr/>
          <p:nvPr/>
        </p:nvSpPr>
        <p:spPr>
          <a:xfrm>
            <a:off x="514725" y="7901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gradFill>
            <a:gsLst>
              <a:gs pos="0">
                <a:schemeClr val="accent2"/>
              </a:gs>
              <a:gs pos="100000">
                <a:schemeClr val="accent1"/>
              </a:gs>
            </a:gsLst>
            <a:lin ang="5400700" scaled="0"/>
          </a:gradFill>
          <a:ln>
            <a:noFill/>
          </a:ln>
          <a:effectLst>
            <a:outerShdw blurRad="28575" dist="952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37</a:t>
            </a:fld>
            <a:endParaRPr/>
          </a:p>
        </p:txBody>
      </p:sp>
      <p:sp>
        <p:nvSpPr>
          <p:cNvPr id="276" name="Google Shape;276;p28"/>
          <p:cNvSpPr txBox="1">
            <a:spLocks noGrp="1"/>
          </p:cNvSpPr>
          <p:nvPr>
            <p:ph type="title" idx="4294967295"/>
          </p:nvPr>
        </p:nvSpPr>
        <p:spPr>
          <a:xfrm>
            <a:off x="0" y="495300"/>
            <a:ext cx="6026150" cy="357188"/>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solidFill>
                  <a:schemeClr val="lt1"/>
                </a:solidFill>
              </a:rPr>
              <a:t>Maps</a:t>
            </a:r>
            <a:endParaRPr>
              <a:solidFill>
                <a:schemeClr val="lt1"/>
              </a:solidFill>
            </a:endParaRPr>
          </a:p>
        </p:txBody>
      </p:sp>
      <p:sp>
        <p:nvSpPr>
          <p:cNvPr id="279" name="Google Shape;279;p28"/>
          <p:cNvSpPr txBox="1">
            <a:spLocks noGrp="1"/>
          </p:cNvSpPr>
          <p:nvPr>
            <p:ph type="body" idx="4294967295"/>
          </p:nvPr>
        </p:nvSpPr>
        <p:spPr>
          <a:xfrm>
            <a:off x="0" y="4757738"/>
            <a:ext cx="7720013" cy="306387"/>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solidFill>
                  <a:schemeClr val="accent3"/>
                </a:solidFill>
              </a:rPr>
              <a:t>Find more maps at </a:t>
            </a:r>
            <a:r>
              <a:rPr lang="en" sz="900" u="sng">
                <a:solidFill>
                  <a:schemeClr val="accent3"/>
                </a:solidFill>
                <a:hlinkClick r:id="rId3"/>
              </a:rPr>
              <a:t>slidescarnival.com/extra-free-resources-icons-and-maps</a:t>
            </a:r>
            <a:endParaRPr sz="900">
              <a:solidFill>
                <a:schemeClr val="accent3"/>
              </a:solidFill>
            </a:endParaRPr>
          </a:p>
          <a:p>
            <a:pPr marL="0" lvl="0" indent="0" algn="l" rtl="0">
              <a:spcBef>
                <a:spcPts val="600"/>
              </a:spcBef>
              <a:spcAft>
                <a:spcPts val="0"/>
              </a:spcAft>
              <a:buNone/>
            </a:pPr>
            <a:endParaRPr sz="900" b="1">
              <a:solidFill>
                <a:schemeClr val="accent3"/>
              </a:solidFill>
            </a:endParaRPr>
          </a:p>
        </p:txBody>
      </p:sp>
      <p:sp>
        <p:nvSpPr>
          <p:cNvPr id="277" name="Google Shape;277;p28"/>
          <p:cNvSpPr/>
          <p:nvPr/>
        </p:nvSpPr>
        <p:spPr>
          <a:xfrm>
            <a:off x="2010175" y="1692200"/>
            <a:ext cx="771300" cy="202500"/>
          </a:xfrm>
          <a:prstGeom prst="wedgeRectCallout">
            <a:avLst>
              <a:gd name="adj1" fmla="val -21428"/>
              <a:gd name="adj2" fmla="val 84287"/>
            </a:avLst>
          </a:pr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dk1"/>
                </a:solidFill>
                <a:latin typeface="IBM Plex Sans"/>
                <a:ea typeface="IBM Plex Sans"/>
                <a:cs typeface="IBM Plex Sans"/>
                <a:sym typeface="IBM Plex Sans"/>
              </a:rPr>
              <a:t>our office</a:t>
            </a:r>
            <a:endParaRPr sz="1000">
              <a:solidFill>
                <a:schemeClr val="dk1"/>
              </a:solidFill>
              <a:latin typeface="IBM Plex Sans"/>
              <a:ea typeface="IBM Plex Sans"/>
              <a:cs typeface="IBM Plex Sans"/>
              <a:sym typeface="IBM Plex Sans"/>
            </a:endParaRPr>
          </a:p>
        </p:txBody>
      </p:sp>
      <p:sp>
        <p:nvSpPr>
          <p:cNvPr id="280" name="Google Shape;280;p28"/>
          <p:cNvSpPr/>
          <p:nvPr/>
        </p:nvSpPr>
        <p:spPr>
          <a:xfrm rot="-8100000">
            <a:off x="1160308" y="1926520"/>
            <a:ext cx="153584" cy="153584"/>
          </a:xfrm>
          <a:prstGeom prst="halfFrame">
            <a:avLst>
              <a:gd name="adj1" fmla="val 33333"/>
              <a:gd name="adj2" fmla="val 33333"/>
            </a:avLst>
          </a:pr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rot="-8100000">
            <a:off x="2887958" y="3554270"/>
            <a:ext cx="153584" cy="153584"/>
          </a:xfrm>
          <a:prstGeom prst="halfFrame">
            <a:avLst>
              <a:gd name="adj1" fmla="val 33333"/>
              <a:gd name="adj2" fmla="val 33333"/>
            </a:avLst>
          </a:pr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rot="-8100000">
            <a:off x="3877908" y="1754895"/>
            <a:ext cx="153584" cy="153584"/>
          </a:xfrm>
          <a:prstGeom prst="halfFrame">
            <a:avLst>
              <a:gd name="adj1" fmla="val 33333"/>
              <a:gd name="adj2" fmla="val 33333"/>
            </a:avLst>
          </a:pr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rot="-8100000">
            <a:off x="7411283" y="3966645"/>
            <a:ext cx="153584" cy="153584"/>
          </a:xfrm>
          <a:prstGeom prst="halfFrame">
            <a:avLst>
              <a:gd name="adj1" fmla="val 33333"/>
              <a:gd name="adj2" fmla="val 33333"/>
            </a:avLst>
          </a:pr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rot="-8100000">
            <a:off x="6726108" y="2244120"/>
            <a:ext cx="153584" cy="153584"/>
          </a:xfrm>
          <a:prstGeom prst="halfFrame">
            <a:avLst>
              <a:gd name="adj1" fmla="val 33333"/>
              <a:gd name="adj2" fmla="val 33333"/>
            </a:avLst>
          </a:pr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rot="-8100000">
            <a:off x="4596358" y="3864170"/>
            <a:ext cx="153584" cy="153584"/>
          </a:xfrm>
          <a:prstGeom prst="halfFrame">
            <a:avLst>
              <a:gd name="adj1" fmla="val 33333"/>
              <a:gd name="adj2" fmla="val 33333"/>
            </a:avLst>
          </a:pr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2" name="Google Shape;292;p2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accent1"/>
                </a:solidFill>
              </a:rPr>
              <a:t>38</a:t>
            </a:fld>
            <a:endParaRPr>
              <a:solidFill>
                <a:schemeClr val="accent1"/>
              </a:solidFill>
            </a:endParaRPr>
          </a:p>
        </p:txBody>
      </p:sp>
      <p:sp>
        <p:nvSpPr>
          <p:cNvPr id="290" name="Google Shape;290;p29"/>
          <p:cNvSpPr txBox="1">
            <a:spLocks noGrp="1"/>
          </p:cNvSpPr>
          <p:nvPr>
            <p:ph type="ctrTitle" idx="4294967295"/>
          </p:nvPr>
        </p:nvSpPr>
        <p:spPr>
          <a:xfrm>
            <a:off x="0" y="1582738"/>
            <a:ext cx="7772400" cy="1160462"/>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9600">
                <a:solidFill>
                  <a:schemeClr val="accent1"/>
                </a:solidFill>
              </a:rPr>
              <a:t>89,526,124</a:t>
            </a:r>
            <a:endParaRPr sz="9600">
              <a:solidFill>
                <a:schemeClr val="accent1"/>
              </a:solidFill>
            </a:endParaRPr>
          </a:p>
        </p:txBody>
      </p:sp>
      <p:sp>
        <p:nvSpPr>
          <p:cNvPr id="291" name="Google Shape;291;p29"/>
          <p:cNvSpPr txBox="1">
            <a:spLocks noGrp="1"/>
          </p:cNvSpPr>
          <p:nvPr>
            <p:ph type="subTitle" idx="4294967295"/>
          </p:nvPr>
        </p:nvSpPr>
        <p:spPr>
          <a:xfrm>
            <a:off x="0" y="2840038"/>
            <a:ext cx="7772400" cy="784225"/>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a:solidFill>
                  <a:schemeClr val="lt1"/>
                </a:solidFill>
              </a:rPr>
              <a:t>Whoa! That’s a big number, aren’t you proud?</a:t>
            </a:r>
            <a:endParaRPr>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0"/>
          <p:cNvSpPr/>
          <p:nvPr/>
        </p:nvSpPr>
        <p:spPr>
          <a:xfrm>
            <a:off x="-666750" y="786200"/>
            <a:ext cx="8643300" cy="1184100"/>
          </a:xfrm>
          <a:prstGeom prst="parallelogram">
            <a:avLst>
              <a:gd name="adj" fmla="val 55975"/>
            </a:avLst>
          </a:prstGeom>
          <a:gradFill>
            <a:gsLst>
              <a:gs pos="0">
                <a:schemeClr val="accent2"/>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p:nvPr/>
        </p:nvSpPr>
        <p:spPr>
          <a:xfrm>
            <a:off x="2066925" y="2141650"/>
            <a:ext cx="5210100" cy="1184100"/>
          </a:xfrm>
          <a:prstGeom prst="parallelogram">
            <a:avLst>
              <a:gd name="adj" fmla="val 55975"/>
            </a:avLst>
          </a:prstGeom>
          <a:gradFill>
            <a:gsLst>
              <a:gs pos="0">
                <a:schemeClr val="accent2"/>
              </a:gs>
              <a:gs pos="100000">
                <a:schemeClr val="accent4"/>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1354100" y="3497125"/>
            <a:ext cx="8466300" cy="1184100"/>
          </a:xfrm>
          <a:prstGeom prst="parallelogram">
            <a:avLst>
              <a:gd name="adj" fmla="val 55975"/>
            </a:avLst>
          </a:prstGeom>
          <a:gradFill>
            <a:gsLst>
              <a:gs pos="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39</a:t>
            </a:fld>
            <a:endParaRPr/>
          </a:p>
        </p:txBody>
      </p:sp>
      <p:sp>
        <p:nvSpPr>
          <p:cNvPr id="300" name="Google Shape;300;p30"/>
          <p:cNvSpPr txBox="1">
            <a:spLocks noGrp="1"/>
          </p:cNvSpPr>
          <p:nvPr>
            <p:ph type="ctrTitle" idx="4294967295"/>
          </p:nvPr>
        </p:nvSpPr>
        <p:spPr>
          <a:xfrm>
            <a:off x="0" y="1014413"/>
            <a:ext cx="3319463" cy="441325"/>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3000">
                <a:solidFill>
                  <a:schemeClr val="lt1"/>
                </a:solidFill>
              </a:rPr>
              <a:t>89,526,124$</a:t>
            </a:r>
            <a:endParaRPr sz="3000">
              <a:solidFill>
                <a:schemeClr val="lt1"/>
              </a:solidFill>
            </a:endParaRPr>
          </a:p>
        </p:txBody>
      </p:sp>
      <p:sp>
        <p:nvSpPr>
          <p:cNvPr id="301" name="Google Shape;301;p30"/>
          <p:cNvSpPr txBox="1">
            <a:spLocks noGrp="1"/>
          </p:cNvSpPr>
          <p:nvPr>
            <p:ph type="subTitle" idx="4294967295"/>
          </p:nvPr>
        </p:nvSpPr>
        <p:spPr>
          <a:xfrm>
            <a:off x="0" y="1333500"/>
            <a:ext cx="3319463" cy="5207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sz="1800">
                <a:solidFill>
                  <a:schemeClr val="lt1"/>
                </a:solidFill>
              </a:rPr>
              <a:t>That’s a lot of money</a:t>
            </a:r>
            <a:endParaRPr sz="1800">
              <a:solidFill>
                <a:schemeClr val="lt1"/>
              </a:solidFill>
            </a:endParaRPr>
          </a:p>
        </p:txBody>
      </p:sp>
      <p:sp>
        <p:nvSpPr>
          <p:cNvPr id="302" name="Google Shape;302;p30"/>
          <p:cNvSpPr txBox="1">
            <a:spLocks noGrp="1"/>
          </p:cNvSpPr>
          <p:nvPr>
            <p:ph type="ctrTitle" idx="4294967295"/>
          </p:nvPr>
        </p:nvSpPr>
        <p:spPr>
          <a:xfrm>
            <a:off x="0" y="3756025"/>
            <a:ext cx="3319463" cy="354013"/>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3000">
                <a:solidFill>
                  <a:schemeClr val="lt1"/>
                </a:solidFill>
              </a:rPr>
              <a:t>100%</a:t>
            </a:r>
            <a:endParaRPr sz="3000">
              <a:solidFill>
                <a:schemeClr val="lt1"/>
              </a:solidFill>
            </a:endParaRPr>
          </a:p>
        </p:txBody>
      </p:sp>
      <p:sp>
        <p:nvSpPr>
          <p:cNvPr id="303" name="Google Shape;303;p30"/>
          <p:cNvSpPr txBox="1">
            <a:spLocks noGrp="1"/>
          </p:cNvSpPr>
          <p:nvPr>
            <p:ph type="subTitle" idx="4294967295"/>
          </p:nvPr>
        </p:nvSpPr>
        <p:spPr>
          <a:xfrm>
            <a:off x="0" y="4030663"/>
            <a:ext cx="3319463" cy="5207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sz="1800">
                <a:solidFill>
                  <a:schemeClr val="lt1"/>
                </a:solidFill>
              </a:rPr>
              <a:t>Total success!</a:t>
            </a:r>
            <a:endParaRPr sz="1800">
              <a:solidFill>
                <a:schemeClr val="lt1"/>
              </a:solidFill>
            </a:endParaRPr>
          </a:p>
        </p:txBody>
      </p:sp>
      <p:sp>
        <p:nvSpPr>
          <p:cNvPr id="304" name="Google Shape;304;p30"/>
          <p:cNvSpPr txBox="1">
            <a:spLocks noGrp="1"/>
          </p:cNvSpPr>
          <p:nvPr>
            <p:ph type="ctrTitle" idx="4294967295"/>
          </p:nvPr>
        </p:nvSpPr>
        <p:spPr>
          <a:xfrm>
            <a:off x="0" y="2366963"/>
            <a:ext cx="3317875" cy="520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3000">
                <a:solidFill>
                  <a:schemeClr val="lt1"/>
                </a:solidFill>
              </a:rPr>
              <a:t>185,244 users</a:t>
            </a:r>
            <a:endParaRPr sz="3000">
              <a:solidFill>
                <a:schemeClr val="lt1"/>
              </a:solidFill>
            </a:endParaRPr>
          </a:p>
        </p:txBody>
      </p:sp>
      <p:sp>
        <p:nvSpPr>
          <p:cNvPr id="305" name="Google Shape;305;p30"/>
          <p:cNvSpPr txBox="1">
            <a:spLocks noGrp="1"/>
          </p:cNvSpPr>
          <p:nvPr>
            <p:ph type="subTitle" idx="4294967295"/>
          </p:nvPr>
        </p:nvSpPr>
        <p:spPr>
          <a:xfrm>
            <a:off x="0" y="2724150"/>
            <a:ext cx="3317875" cy="5207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sz="1800">
                <a:solidFill>
                  <a:schemeClr val="lt1"/>
                </a:solidFill>
              </a:rPr>
              <a:t>And a lot of users</a:t>
            </a:r>
            <a:endParaRPr sz="18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3"/>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id-ID" dirty="0" smtClean="0"/>
              <a:t>Masalah, Tujuan dan Manfaat</a:t>
            </a:r>
            <a:endParaRPr dirty="0"/>
          </a:p>
        </p:txBody>
      </p:sp>
      <p:sp>
        <p:nvSpPr>
          <p:cNvPr id="227" name="Google Shape;227;p23"/>
          <p:cNvSpPr txBox="1">
            <a:spLocks noGrp="1"/>
          </p:cNvSpPr>
          <p:nvPr>
            <p:ph type="body" idx="1"/>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dirty="0" smtClean="0"/>
              <a:t>M</a:t>
            </a:r>
            <a:r>
              <a:rPr lang="id-ID" b="1" dirty="0" smtClean="0"/>
              <a:t>asalah</a:t>
            </a:r>
            <a:endParaRPr b="1" dirty="0"/>
          </a:p>
          <a:p>
            <a:pPr marL="0" lvl="0" indent="0">
              <a:buNone/>
            </a:pPr>
            <a:r>
              <a:rPr lang="en-GB" dirty="0" err="1" smtClean="0"/>
              <a:t>Bagaimana</a:t>
            </a:r>
            <a:r>
              <a:rPr lang="en-GB" dirty="0" smtClean="0"/>
              <a:t> </a:t>
            </a:r>
            <a:r>
              <a:rPr lang="en-GB" dirty="0" err="1"/>
              <a:t>melakukan</a:t>
            </a:r>
            <a:r>
              <a:rPr lang="en-GB" dirty="0"/>
              <a:t> </a:t>
            </a:r>
            <a:r>
              <a:rPr lang="en-GB" dirty="0" err="1"/>
              <a:t>pemetaan</a:t>
            </a:r>
            <a:r>
              <a:rPr lang="en-GB" dirty="0"/>
              <a:t> </a:t>
            </a:r>
            <a:r>
              <a:rPr lang="en-GB" dirty="0" err="1" smtClean="0"/>
              <a:t>sebaran</a:t>
            </a:r>
            <a:r>
              <a:rPr lang="en-GB" dirty="0" smtClean="0"/>
              <a:t> </a:t>
            </a:r>
            <a:r>
              <a:rPr lang="en-GB" dirty="0" err="1"/>
              <a:t>lokasi</a:t>
            </a:r>
            <a:r>
              <a:rPr lang="en-GB" dirty="0"/>
              <a:t> </a:t>
            </a:r>
            <a:r>
              <a:rPr lang="en-GB" dirty="0" err="1"/>
              <a:t>pengguna</a:t>
            </a:r>
            <a:r>
              <a:rPr lang="en-GB" dirty="0"/>
              <a:t> twitter </a:t>
            </a:r>
            <a:r>
              <a:rPr lang="en-GB" dirty="0" err="1" smtClean="0"/>
              <a:t>tersebut</a:t>
            </a:r>
            <a:r>
              <a:rPr lang="en-GB" dirty="0" smtClean="0"/>
              <a:t>?</a:t>
            </a:r>
            <a:r>
              <a:rPr lang="id-ID" dirty="0" smtClean="0"/>
              <a:t> Dan </a:t>
            </a:r>
            <a:r>
              <a:rPr lang="en-GB" dirty="0" err="1" smtClean="0"/>
              <a:t>metode</a:t>
            </a:r>
            <a:r>
              <a:rPr lang="en-GB" dirty="0" smtClean="0"/>
              <a:t> </a:t>
            </a:r>
            <a:r>
              <a:rPr lang="en-GB" dirty="0"/>
              <a:t>SVM </a:t>
            </a:r>
            <a:r>
              <a:rPr lang="en-GB" dirty="0" err="1" smtClean="0"/>
              <a:t>memberikan</a:t>
            </a:r>
            <a:r>
              <a:rPr lang="en-GB" dirty="0" smtClean="0"/>
              <a:t> </a:t>
            </a:r>
            <a:r>
              <a:rPr lang="en-GB" dirty="0" err="1"/>
              <a:t>klasifikasi</a:t>
            </a:r>
            <a:r>
              <a:rPr lang="en-GB" dirty="0"/>
              <a:t> </a:t>
            </a:r>
            <a:r>
              <a:rPr lang="en-GB" dirty="0" err="1" smtClean="0"/>
              <a:t>sentimen</a:t>
            </a:r>
            <a:endParaRPr lang="en-GB" dirty="0"/>
          </a:p>
        </p:txBody>
      </p:sp>
      <p:sp>
        <p:nvSpPr>
          <p:cNvPr id="228" name="Google Shape;228;p23"/>
          <p:cNvSpPr txBox="1">
            <a:spLocks noGrp="1"/>
          </p:cNvSpPr>
          <p:nvPr>
            <p:ph type="body" idx="2"/>
          </p:nvPr>
        </p:nvSpPr>
        <p:spPr>
          <a:xfrm>
            <a:off x="3251200" y="1584425"/>
            <a:ext cx="2322285" cy="29571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dirty="0" smtClean="0"/>
              <a:t>T</a:t>
            </a:r>
            <a:r>
              <a:rPr lang="id-ID" b="1" dirty="0" smtClean="0"/>
              <a:t>ujuan</a:t>
            </a:r>
            <a:endParaRPr b="1" dirty="0"/>
          </a:p>
          <a:p>
            <a:pPr marL="0" lvl="0" indent="0">
              <a:buNone/>
            </a:pPr>
            <a:r>
              <a:rPr lang="id-ID" dirty="0"/>
              <a:t>Melakukan pemetaan </a:t>
            </a:r>
            <a:r>
              <a:rPr lang="id-ID" dirty="0" smtClean="0"/>
              <a:t>sebaran lokasi pengguna twitter, Mengimplementasikan </a:t>
            </a:r>
            <a:r>
              <a:rPr lang="id-ID" dirty="0"/>
              <a:t>metode </a:t>
            </a:r>
            <a:r>
              <a:rPr lang="id-ID" dirty="0" smtClean="0"/>
              <a:t>SVM Sebagai </a:t>
            </a:r>
            <a:r>
              <a:rPr lang="id-ID" dirty="0"/>
              <a:t>klasifikasi sentimen opini </a:t>
            </a:r>
            <a:endParaRPr dirty="0"/>
          </a:p>
        </p:txBody>
      </p:sp>
      <p:sp>
        <p:nvSpPr>
          <p:cNvPr id="229" name="Google Shape;229;p23"/>
          <p:cNvSpPr txBox="1">
            <a:spLocks noGrp="1"/>
          </p:cNvSpPr>
          <p:nvPr>
            <p:ph type="body" idx="3"/>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dirty="0" smtClean="0"/>
              <a:t>M</a:t>
            </a:r>
            <a:r>
              <a:rPr lang="id-ID" b="1" dirty="0" smtClean="0"/>
              <a:t>anfaat</a:t>
            </a:r>
            <a:endParaRPr b="1" dirty="0"/>
          </a:p>
          <a:p>
            <a:pPr marL="0" lvl="0" indent="0">
              <a:buNone/>
            </a:pPr>
            <a:r>
              <a:rPr lang="en-US" dirty="0" err="1"/>
              <a:t>memudahkan</a:t>
            </a:r>
            <a:r>
              <a:rPr lang="en-US" dirty="0"/>
              <a:t> </a:t>
            </a:r>
            <a:r>
              <a:rPr lang="en-US" dirty="0" err="1"/>
              <a:t>masyarakat</a:t>
            </a:r>
            <a:r>
              <a:rPr lang="en-US" dirty="0"/>
              <a:t> </a:t>
            </a:r>
            <a:r>
              <a:rPr lang="id-ID" dirty="0"/>
              <a:t>dan pemerintah </a:t>
            </a:r>
            <a:r>
              <a:rPr lang="en-US" dirty="0" err="1"/>
              <a:t>dalam</a:t>
            </a:r>
            <a:r>
              <a:rPr lang="en-US" dirty="0"/>
              <a:t> </a:t>
            </a:r>
            <a:r>
              <a:rPr lang="id-ID" dirty="0"/>
              <a:t>mengetahui opini pemindahan lokasi ibukota republik indonesia serta sebaran lokasi dari opini tersebut</a:t>
            </a:r>
            <a:r>
              <a:rPr lang="en-US" dirty="0"/>
              <a:t>.</a:t>
            </a:r>
            <a:endParaRPr dirty="0"/>
          </a:p>
        </p:txBody>
      </p:sp>
      <p:sp>
        <p:nvSpPr>
          <p:cNvPr id="230" name="Google Shape;230;p2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1"/>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Our process is easy</a:t>
            </a:r>
            <a:endParaRPr/>
          </a:p>
        </p:txBody>
      </p:sp>
      <p:sp>
        <p:nvSpPr>
          <p:cNvPr id="312" name="Google Shape;312;p31"/>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40</a:t>
            </a:fld>
            <a:endParaRPr/>
          </a:p>
        </p:txBody>
      </p:sp>
      <p:grpSp>
        <p:nvGrpSpPr>
          <p:cNvPr id="313" name="Google Shape;313;p31"/>
          <p:cNvGrpSpPr/>
          <p:nvPr/>
        </p:nvGrpSpPr>
        <p:grpSpPr>
          <a:xfrm>
            <a:off x="706525" y="1878825"/>
            <a:ext cx="1834900" cy="2315200"/>
            <a:chOff x="1083025" y="1574025"/>
            <a:chExt cx="1834900" cy="2315200"/>
          </a:xfrm>
        </p:grpSpPr>
        <p:sp>
          <p:nvSpPr>
            <p:cNvPr id="314" name="Google Shape;314;p31"/>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accent4"/>
                  </a:solidFill>
                  <a:latin typeface="IBM Plex Sans"/>
                  <a:ea typeface="IBM Plex Sans"/>
                  <a:cs typeface="IBM Plex Sans"/>
                  <a:sym typeface="IBM Plex Sans"/>
                </a:rPr>
                <a:t>20XX</a:t>
              </a:r>
              <a:endParaRPr sz="800">
                <a:solidFill>
                  <a:schemeClr val="accent4"/>
                </a:solidFill>
                <a:latin typeface="IBM Plex Sans"/>
                <a:ea typeface="IBM Plex Sans"/>
                <a:cs typeface="IBM Plex Sans"/>
                <a:sym typeface="IBM Plex Sans"/>
              </a:endParaRPr>
            </a:p>
          </p:txBody>
        </p:sp>
        <p:sp>
          <p:nvSpPr>
            <p:cNvPr id="315" name="Google Shape;315;p31"/>
            <p:cNvSpPr txBox="1"/>
            <p:nvPr/>
          </p:nvSpPr>
          <p:spPr>
            <a:xfrm>
              <a:off x="1215700"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000" b="1">
                  <a:solidFill>
                    <a:schemeClr val="dk1"/>
                  </a:solidFill>
                  <a:latin typeface="IBM Plex Sans"/>
                  <a:ea typeface="IBM Plex Sans"/>
                  <a:cs typeface="IBM Plex Sans"/>
                  <a:sym typeface="IBM Plex Sans"/>
                </a:rPr>
                <a:t>Lorem Ipsum</a:t>
              </a:r>
              <a:endParaRPr sz="1000" b="1">
                <a:solidFill>
                  <a:schemeClr val="dk1"/>
                </a:solidFill>
                <a:latin typeface="IBM Plex Sans"/>
                <a:ea typeface="IBM Plex Sans"/>
                <a:cs typeface="IBM Plex Sans"/>
                <a:sym typeface="IBM Plex Sans"/>
              </a:endParaRPr>
            </a:p>
          </p:txBody>
        </p:sp>
        <p:sp>
          <p:nvSpPr>
            <p:cNvPr id="316" name="Google Shape;316;p31"/>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chemeClr val="dk1"/>
                  </a:solidFill>
                  <a:latin typeface="IBM Plex Sans"/>
                  <a:ea typeface="IBM Plex Sans"/>
                  <a:cs typeface="IBM Plex Sans"/>
                  <a:sym typeface="IBM Plex Sans"/>
                </a:rPr>
                <a:t>Lorem ipsum dolor sit amet, consectetur adipiscing.</a:t>
              </a:r>
              <a:endParaRPr sz="800">
                <a:solidFill>
                  <a:schemeClr val="dk1"/>
                </a:solidFill>
                <a:latin typeface="IBM Plex Sans"/>
                <a:ea typeface="IBM Plex Sans"/>
                <a:cs typeface="IBM Plex Sans"/>
                <a:sym typeface="IBM Plex Sans"/>
              </a:endParaRPr>
            </a:p>
          </p:txBody>
        </p:sp>
        <p:cxnSp>
          <p:nvCxnSpPr>
            <p:cNvPr id="317" name="Google Shape;317;p31"/>
            <p:cNvCxnSpPr/>
            <p:nvPr/>
          </p:nvCxnSpPr>
          <p:spPr>
            <a:xfrm>
              <a:off x="2180202" y="1695421"/>
              <a:ext cx="718500" cy="741900"/>
            </a:xfrm>
            <a:prstGeom prst="straightConnector1">
              <a:avLst/>
            </a:prstGeom>
            <a:noFill/>
            <a:ln w="9525" cap="flat" cmpd="sng">
              <a:solidFill>
                <a:schemeClr val="accent3"/>
              </a:solidFill>
              <a:prstDash val="solid"/>
              <a:round/>
              <a:headEnd type="none" w="sm" len="sm"/>
              <a:tailEnd type="none" w="sm" len="sm"/>
            </a:ln>
          </p:spPr>
        </p:cxnSp>
        <p:sp>
          <p:nvSpPr>
            <p:cNvPr id="318" name="Google Shape;318;p31"/>
            <p:cNvSpPr/>
            <p:nvPr/>
          </p:nvSpPr>
          <p:spPr>
            <a:xfrm rot="10800000" flipH="1">
              <a:off x="1083025" y="2306625"/>
              <a:ext cx="1834800" cy="143400"/>
            </a:xfrm>
            <a:prstGeom prst="parallelogram">
              <a:avLst>
                <a:gd name="adj" fmla="val 96952"/>
              </a:avLst>
            </a:prstGeom>
            <a:gradFill>
              <a:gsLst>
                <a:gs pos="0">
                  <a:schemeClr val="accent2"/>
                </a:gs>
                <a:gs pos="100000">
                  <a:schemeClr val="accent4"/>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9" name="Google Shape;319;p31"/>
            <p:cNvSpPr/>
            <p:nvPr/>
          </p:nvSpPr>
          <p:spPr>
            <a:xfrm>
              <a:off x="1083125" y="2460449"/>
              <a:ext cx="1834800" cy="143400"/>
            </a:xfrm>
            <a:prstGeom prst="parallelogram">
              <a:avLst>
                <a:gd name="adj" fmla="val 96952"/>
              </a:avLst>
            </a:prstGeom>
            <a:gradFill>
              <a:gsLst>
                <a:gs pos="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31"/>
          <p:cNvGrpSpPr/>
          <p:nvPr/>
        </p:nvGrpSpPr>
        <p:grpSpPr>
          <a:xfrm>
            <a:off x="2415474" y="1878825"/>
            <a:ext cx="1834900" cy="2315200"/>
            <a:chOff x="1083025" y="1574025"/>
            <a:chExt cx="1834900" cy="2315200"/>
          </a:xfrm>
        </p:grpSpPr>
        <p:sp>
          <p:nvSpPr>
            <p:cNvPr id="321" name="Google Shape;321;p31"/>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accent4"/>
                  </a:solidFill>
                  <a:latin typeface="IBM Plex Sans"/>
                  <a:ea typeface="IBM Plex Sans"/>
                  <a:cs typeface="IBM Plex Sans"/>
                  <a:sym typeface="IBM Plex Sans"/>
                </a:rPr>
                <a:t>20XX</a:t>
              </a:r>
              <a:endParaRPr sz="800">
                <a:solidFill>
                  <a:schemeClr val="accent4"/>
                </a:solidFill>
                <a:latin typeface="IBM Plex Sans"/>
                <a:ea typeface="IBM Plex Sans"/>
                <a:cs typeface="IBM Plex Sans"/>
                <a:sym typeface="IBM Plex Sans"/>
              </a:endParaRPr>
            </a:p>
          </p:txBody>
        </p:sp>
        <p:sp>
          <p:nvSpPr>
            <p:cNvPr id="322" name="Google Shape;322;p31"/>
            <p:cNvSpPr txBox="1"/>
            <p:nvPr/>
          </p:nvSpPr>
          <p:spPr>
            <a:xfrm>
              <a:off x="1215700"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000" b="1">
                  <a:solidFill>
                    <a:schemeClr val="dk1"/>
                  </a:solidFill>
                  <a:latin typeface="IBM Plex Sans"/>
                  <a:ea typeface="IBM Plex Sans"/>
                  <a:cs typeface="IBM Plex Sans"/>
                  <a:sym typeface="IBM Plex Sans"/>
                </a:rPr>
                <a:t>Lorem Ipsum</a:t>
              </a:r>
              <a:endParaRPr sz="1000" b="1">
                <a:solidFill>
                  <a:schemeClr val="dk1"/>
                </a:solidFill>
                <a:latin typeface="IBM Plex Sans"/>
                <a:ea typeface="IBM Plex Sans"/>
                <a:cs typeface="IBM Plex Sans"/>
                <a:sym typeface="IBM Plex Sans"/>
              </a:endParaRPr>
            </a:p>
          </p:txBody>
        </p:sp>
        <p:sp>
          <p:nvSpPr>
            <p:cNvPr id="323" name="Google Shape;323;p31"/>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chemeClr val="dk1"/>
                  </a:solidFill>
                  <a:latin typeface="IBM Plex Sans"/>
                  <a:ea typeface="IBM Plex Sans"/>
                  <a:cs typeface="IBM Plex Sans"/>
                  <a:sym typeface="IBM Plex Sans"/>
                </a:rPr>
                <a:t>Lorem ipsum dolor sit amet, consectetur adipiscing.</a:t>
              </a:r>
              <a:endParaRPr sz="800">
                <a:solidFill>
                  <a:schemeClr val="dk1"/>
                </a:solidFill>
                <a:latin typeface="IBM Plex Sans"/>
                <a:ea typeface="IBM Plex Sans"/>
                <a:cs typeface="IBM Plex Sans"/>
                <a:sym typeface="IBM Plex Sans"/>
              </a:endParaRPr>
            </a:p>
          </p:txBody>
        </p:sp>
        <p:cxnSp>
          <p:nvCxnSpPr>
            <p:cNvPr id="324" name="Google Shape;324;p31"/>
            <p:cNvCxnSpPr/>
            <p:nvPr/>
          </p:nvCxnSpPr>
          <p:spPr>
            <a:xfrm>
              <a:off x="2180202" y="1695421"/>
              <a:ext cx="718500" cy="741900"/>
            </a:xfrm>
            <a:prstGeom prst="straightConnector1">
              <a:avLst/>
            </a:prstGeom>
            <a:noFill/>
            <a:ln w="9525" cap="flat" cmpd="sng">
              <a:solidFill>
                <a:schemeClr val="accent3"/>
              </a:solidFill>
              <a:prstDash val="solid"/>
              <a:round/>
              <a:headEnd type="none" w="sm" len="sm"/>
              <a:tailEnd type="none" w="sm" len="sm"/>
            </a:ln>
          </p:spPr>
        </p:cxnSp>
        <p:sp>
          <p:nvSpPr>
            <p:cNvPr id="325" name="Google Shape;325;p31"/>
            <p:cNvSpPr/>
            <p:nvPr/>
          </p:nvSpPr>
          <p:spPr>
            <a:xfrm rot="10800000" flipH="1">
              <a:off x="1083025" y="2306625"/>
              <a:ext cx="1834800" cy="143400"/>
            </a:xfrm>
            <a:prstGeom prst="parallelogram">
              <a:avLst>
                <a:gd name="adj" fmla="val 96952"/>
              </a:avLst>
            </a:prstGeom>
            <a:gradFill>
              <a:gsLst>
                <a:gs pos="0">
                  <a:schemeClr val="accent2"/>
                </a:gs>
                <a:gs pos="100000">
                  <a:schemeClr val="accent4"/>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6" name="Google Shape;326;p31"/>
            <p:cNvSpPr/>
            <p:nvPr/>
          </p:nvSpPr>
          <p:spPr>
            <a:xfrm>
              <a:off x="1083125" y="2460449"/>
              <a:ext cx="1834800" cy="143400"/>
            </a:xfrm>
            <a:prstGeom prst="parallelogram">
              <a:avLst>
                <a:gd name="adj" fmla="val 96952"/>
              </a:avLst>
            </a:prstGeom>
            <a:gradFill>
              <a:gsLst>
                <a:gs pos="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31"/>
          <p:cNvGrpSpPr/>
          <p:nvPr/>
        </p:nvGrpSpPr>
        <p:grpSpPr>
          <a:xfrm>
            <a:off x="4127319" y="1878114"/>
            <a:ext cx="1834900" cy="2315200"/>
            <a:chOff x="1083025" y="1574025"/>
            <a:chExt cx="1834900" cy="2315200"/>
          </a:xfrm>
        </p:grpSpPr>
        <p:sp>
          <p:nvSpPr>
            <p:cNvPr id="328" name="Google Shape;328;p31"/>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accent4"/>
                  </a:solidFill>
                  <a:latin typeface="IBM Plex Sans"/>
                  <a:ea typeface="IBM Plex Sans"/>
                  <a:cs typeface="IBM Plex Sans"/>
                  <a:sym typeface="IBM Plex Sans"/>
                </a:rPr>
                <a:t>20XX</a:t>
              </a:r>
              <a:endParaRPr sz="800">
                <a:solidFill>
                  <a:schemeClr val="accent4"/>
                </a:solidFill>
                <a:latin typeface="IBM Plex Sans"/>
                <a:ea typeface="IBM Plex Sans"/>
                <a:cs typeface="IBM Plex Sans"/>
                <a:sym typeface="IBM Plex Sans"/>
              </a:endParaRPr>
            </a:p>
          </p:txBody>
        </p:sp>
        <p:sp>
          <p:nvSpPr>
            <p:cNvPr id="329" name="Google Shape;329;p31"/>
            <p:cNvSpPr txBox="1"/>
            <p:nvPr/>
          </p:nvSpPr>
          <p:spPr>
            <a:xfrm>
              <a:off x="1215700"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000" b="1">
                  <a:solidFill>
                    <a:schemeClr val="dk1"/>
                  </a:solidFill>
                  <a:latin typeface="IBM Plex Sans"/>
                  <a:ea typeface="IBM Plex Sans"/>
                  <a:cs typeface="IBM Plex Sans"/>
                  <a:sym typeface="IBM Plex Sans"/>
                </a:rPr>
                <a:t>Lorem Ipsum</a:t>
              </a:r>
              <a:endParaRPr sz="1000" b="1">
                <a:solidFill>
                  <a:schemeClr val="dk1"/>
                </a:solidFill>
                <a:latin typeface="IBM Plex Sans"/>
                <a:ea typeface="IBM Plex Sans"/>
                <a:cs typeface="IBM Plex Sans"/>
                <a:sym typeface="IBM Plex Sans"/>
              </a:endParaRPr>
            </a:p>
          </p:txBody>
        </p:sp>
        <p:sp>
          <p:nvSpPr>
            <p:cNvPr id="330" name="Google Shape;330;p31"/>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chemeClr val="dk1"/>
                  </a:solidFill>
                  <a:latin typeface="IBM Plex Sans"/>
                  <a:ea typeface="IBM Plex Sans"/>
                  <a:cs typeface="IBM Plex Sans"/>
                  <a:sym typeface="IBM Plex Sans"/>
                </a:rPr>
                <a:t>Lorem ipsum dolor sit amet, consectetur adipiscing.</a:t>
              </a:r>
              <a:endParaRPr sz="800">
                <a:solidFill>
                  <a:schemeClr val="dk1"/>
                </a:solidFill>
                <a:latin typeface="IBM Plex Sans"/>
                <a:ea typeface="IBM Plex Sans"/>
                <a:cs typeface="IBM Plex Sans"/>
                <a:sym typeface="IBM Plex Sans"/>
              </a:endParaRPr>
            </a:p>
          </p:txBody>
        </p:sp>
        <p:cxnSp>
          <p:nvCxnSpPr>
            <p:cNvPr id="331" name="Google Shape;331;p31"/>
            <p:cNvCxnSpPr/>
            <p:nvPr/>
          </p:nvCxnSpPr>
          <p:spPr>
            <a:xfrm>
              <a:off x="2180202" y="1695421"/>
              <a:ext cx="718500" cy="741900"/>
            </a:xfrm>
            <a:prstGeom prst="straightConnector1">
              <a:avLst/>
            </a:prstGeom>
            <a:noFill/>
            <a:ln w="9525" cap="flat" cmpd="sng">
              <a:solidFill>
                <a:schemeClr val="accent3"/>
              </a:solidFill>
              <a:prstDash val="solid"/>
              <a:round/>
              <a:headEnd type="none" w="sm" len="sm"/>
              <a:tailEnd type="none" w="sm" len="sm"/>
            </a:ln>
          </p:spPr>
        </p:cxnSp>
        <p:sp>
          <p:nvSpPr>
            <p:cNvPr id="332" name="Google Shape;332;p31"/>
            <p:cNvSpPr/>
            <p:nvPr/>
          </p:nvSpPr>
          <p:spPr>
            <a:xfrm rot="10800000" flipH="1">
              <a:off x="1083025" y="2306625"/>
              <a:ext cx="1834800" cy="143400"/>
            </a:xfrm>
            <a:prstGeom prst="parallelogram">
              <a:avLst>
                <a:gd name="adj" fmla="val 96952"/>
              </a:avLst>
            </a:prstGeom>
            <a:gradFill>
              <a:gsLst>
                <a:gs pos="0">
                  <a:schemeClr val="accent2"/>
                </a:gs>
                <a:gs pos="100000">
                  <a:schemeClr val="accent4"/>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33" name="Google Shape;333;p31"/>
            <p:cNvSpPr/>
            <p:nvPr/>
          </p:nvSpPr>
          <p:spPr>
            <a:xfrm>
              <a:off x="1083125" y="2460449"/>
              <a:ext cx="1834800" cy="143400"/>
            </a:xfrm>
            <a:prstGeom prst="parallelogram">
              <a:avLst>
                <a:gd name="adj" fmla="val 96952"/>
              </a:avLst>
            </a:prstGeom>
            <a:gradFill>
              <a:gsLst>
                <a:gs pos="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1"/>
          <p:cNvGrpSpPr/>
          <p:nvPr/>
        </p:nvGrpSpPr>
        <p:grpSpPr>
          <a:xfrm>
            <a:off x="5840583" y="1878103"/>
            <a:ext cx="1834900" cy="2315200"/>
            <a:chOff x="1083025" y="1574025"/>
            <a:chExt cx="1834900" cy="2315200"/>
          </a:xfrm>
        </p:grpSpPr>
        <p:sp>
          <p:nvSpPr>
            <p:cNvPr id="335" name="Google Shape;335;p31"/>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accent4"/>
                  </a:solidFill>
                  <a:latin typeface="IBM Plex Sans"/>
                  <a:ea typeface="IBM Plex Sans"/>
                  <a:cs typeface="IBM Plex Sans"/>
                  <a:sym typeface="IBM Plex Sans"/>
                </a:rPr>
                <a:t>20XX</a:t>
              </a:r>
              <a:endParaRPr sz="800">
                <a:solidFill>
                  <a:schemeClr val="accent4"/>
                </a:solidFill>
                <a:latin typeface="IBM Plex Sans"/>
                <a:ea typeface="IBM Plex Sans"/>
                <a:cs typeface="IBM Plex Sans"/>
                <a:sym typeface="IBM Plex Sans"/>
              </a:endParaRPr>
            </a:p>
          </p:txBody>
        </p:sp>
        <p:sp>
          <p:nvSpPr>
            <p:cNvPr id="336" name="Google Shape;336;p31"/>
            <p:cNvSpPr txBox="1"/>
            <p:nvPr/>
          </p:nvSpPr>
          <p:spPr>
            <a:xfrm>
              <a:off x="1215700"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000" b="1">
                  <a:solidFill>
                    <a:schemeClr val="dk1"/>
                  </a:solidFill>
                  <a:latin typeface="IBM Plex Sans"/>
                  <a:ea typeface="IBM Plex Sans"/>
                  <a:cs typeface="IBM Plex Sans"/>
                  <a:sym typeface="IBM Plex Sans"/>
                </a:rPr>
                <a:t>Lorem Ipsum</a:t>
              </a:r>
              <a:endParaRPr sz="1000" b="1">
                <a:solidFill>
                  <a:schemeClr val="dk1"/>
                </a:solidFill>
                <a:latin typeface="IBM Plex Sans"/>
                <a:ea typeface="IBM Plex Sans"/>
                <a:cs typeface="IBM Plex Sans"/>
                <a:sym typeface="IBM Plex Sans"/>
              </a:endParaRPr>
            </a:p>
          </p:txBody>
        </p:sp>
        <p:sp>
          <p:nvSpPr>
            <p:cNvPr id="337" name="Google Shape;337;p31"/>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chemeClr val="dk1"/>
                  </a:solidFill>
                  <a:latin typeface="IBM Plex Sans"/>
                  <a:ea typeface="IBM Plex Sans"/>
                  <a:cs typeface="IBM Plex Sans"/>
                  <a:sym typeface="IBM Plex Sans"/>
                </a:rPr>
                <a:t>Lorem ipsum dolor sit amet, consectetur adipiscing.</a:t>
              </a:r>
              <a:endParaRPr sz="800">
                <a:solidFill>
                  <a:schemeClr val="dk1"/>
                </a:solidFill>
                <a:latin typeface="IBM Plex Sans"/>
                <a:ea typeface="IBM Plex Sans"/>
                <a:cs typeface="IBM Plex Sans"/>
                <a:sym typeface="IBM Plex Sans"/>
              </a:endParaRPr>
            </a:p>
          </p:txBody>
        </p:sp>
        <p:cxnSp>
          <p:nvCxnSpPr>
            <p:cNvPr id="338" name="Google Shape;338;p31"/>
            <p:cNvCxnSpPr/>
            <p:nvPr/>
          </p:nvCxnSpPr>
          <p:spPr>
            <a:xfrm>
              <a:off x="2180202" y="1695421"/>
              <a:ext cx="718500" cy="741900"/>
            </a:xfrm>
            <a:prstGeom prst="straightConnector1">
              <a:avLst/>
            </a:prstGeom>
            <a:noFill/>
            <a:ln w="9525" cap="flat" cmpd="sng">
              <a:solidFill>
                <a:schemeClr val="accent3"/>
              </a:solidFill>
              <a:prstDash val="solid"/>
              <a:round/>
              <a:headEnd type="none" w="sm" len="sm"/>
              <a:tailEnd type="none" w="sm" len="sm"/>
            </a:ln>
          </p:spPr>
        </p:cxnSp>
        <p:sp>
          <p:nvSpPr>
            <p:cNvPr id="339" name="Google Shape;339;p31"/>
            <p:cNvSpPr/>
            <p:nvPr/>
          </p:nvSpPr>
          <p:spPr>
            <a:xfrm rot="10800000" flipH="1">
              <a:off x="1083025" y="2306625"/>
              <a:ext cx="1834800" cy="143400"/>
            </a:xfrm>
            <a:prstGeom prst="parallelogram">
              <a:avLst>
                <a:gd name="adj" fmla="val 96952"/>
              </a:avLst>
            </a:prstGeom>
            <a:gradFill>
              <a:gsLst>
                <a:gs pos="0">
                  <a:schemeClr val="accent2"/>
                </a:gs>
                <a:gs pos="100000">
                  <a:schemeClr val="accent4"/>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40" name="Google Shape;340;p31"/>
            <p:cNvSpPr/>
            <p:nvPr/>
          </p:nvSpPr>
          <p:spPr>
            <a:xfrm>
              <a:off x="1083125" y="2460449"/>
              <a:ext cx="1834800" cy="143400"/>
            </a:xfrm>
            <a:prstGeom prst="parallelogram">
              <a:avLst>
                <a:gd name="adj" fmla="val 96952"/>
              </a:avLst>
            </a:prstGeom>
            <a:gradFill>
              <a:gsLst>
                <a:gs pos="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2"/>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Let’s review some concepts</a:t>
            </a:r>
            <a:endParaRPr/>
          </a:p>
        </p:txBody>
      </p:sp>
      <p:sp>
        <p:nvSpPr>
          <p:cNvPr id="346" name="Google Shape;346;p32"/>
          <p:cNvSpPr txBox="1">
            <a:spLocks noGrp="1"/>
          </p:cNvSpPr>
          <p:nvPr>
            <p:ph type="body" idx="1"/>
          </p:nvPr>
        </p:nvSpPr>
        <p:spPr>
          <a:xfrm>
            <a:off x="914575" y="1584425"/>
            <a:ext cx="2177100" cy="15873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200" b="1"/>
              <a:t>Yellow</a:t>
            </a:r>
            <a:endParaRPr sz="1200"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350" name="Google Shape;350;p32"/>
          <p:cNvSpPr txBox="1">
            <a:spLocks noGrp="1"/>
          </p:cNvSpPr>
          <p:nvPr>
            <p:ph type="body" idx="2"/>
          </p:nvPr>
        </p:nvSpPr>
        <p:spPr>
          <a:xfrm>
            <a:off x="914575" y="3108425"/>
            <a:ext cx="2177100" cy="15873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200" b="1"/>
              <a:t>Yellow</a:t>
            </a:r>
            <a:endParaRPr sz="1200"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347" name="Google Shape;347;p32"/>
          <p:cNvSpPr txBox="1">
            <a:spLocks noGrp="1"/>
          </p:cNvSpPr>
          <p:nvPr>
            <p:ph type="body" idx="3"/>
          </p:nvPr>
        </p:nvSpPr>
        <p:spPr>
          <a:xfrm>
            <a:off x="3325824" y="1584425"/>
            <a:ext cx="2177100" cy="15873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200" b="1"/>
              <a:t>Blue</a:t>
            </a:r>
            <a:endParaRPr sz="1200"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349" name="Google Shape;349;p32"/>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41</a:t>
            </a:fld>
            <a:endParaRPr/>
          </a:p>
        </p:txBody>
      </p:sp>
      <p:sp>
        <p:nvSpPr>
          <p:cNvPr id="348" name="Google Shape;348;p32"/>
          <p:cNvSpPr txBox="1">
            <a:spLocks noGrp="1"/>
          </p:cNvSpPr>
          <p:nvPr>
            <p:ph type="body" idx="4294967295"/>
          </p:nvPr>
        </p:nvSpPr>
        <p:spPr>
          <a:xfrm>
            <a:off x="6967538" y="1584325"/>
            <a:ext cx="2176462" cy="15875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200" b="1"/>
              <a:t>Red</a:t>
            </a:r>
            <a:endParaRPr sz="1200"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351" name="Google Shape;351;p32"/>
          <p:cNvSpPr txBox="1">
            <a:spLocks noGrp="1"/>
          </p:cNvSpPr>
          <p:nvPr>
            <p:ph type="body" idx="4294967295"/>
          </p:nvPr>
        </p:nvSpPr>
        <p:spPr>
          <a:xfrm>
            <a:off x="0" y="3108325"/>
            <a:ext cx="2176463" cy="15875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200" b="1"/>
              <a:t>Blue</a:t>
            </a:r>
            <a:endParaRPr sz="1200"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352" name="Google Shape;352;p32"/>
          <p:cNvSpPr txBox="1">
            <a:spLocks noGrp="1"/>
          </p:cNvSpPr>
          <p:nvPr>
            <p:ph type="body" idx="4294967295"/>
          </p:nvPr>
        </p:nvSpPr>
        <p:spPr>
          <a:xfrm>
            <a:off x="6967538" y="3108325"/>
            <a:ext cx="2176462" cy="15875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200" b="1"/>
              <a:t>Red</a:t>
            </a:r>
            <a:endParaRPr sz="1200"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3"/>
          <p:cNvSpPr txBox="1">
            <a:spLocks noGrp="1"/>
          </p:cNvSpPr>
          <p:nvPr>
            <p:ph type="body" idx="1"/>
          </p:nvPr>
        </p:nvSpPr>
        <p:spPr>
          <a:prstGeom prst="rect">
            <a:avLst/>
          </a:prstGeom>
        </p:spPr>
        <p:txBody>
          <a:bodyPr spcFirstLastPara="1" wrap="square" lIns="0" tIns="0" rIns="0" bIns="0" anchor="t" anchorCtr="0">
            <a:noAutofit/>
          </a:bodyPr>
          <a:lstStyle/>
          <a:p>
            <a:pPr marL="0" lvl="0" indent="0" algn="l" rtl="0">
              <a:spcBef>
                <a:spcPts val="360"/>
              </a:spcBef>
              <a:spcAft>
                <a:spcPts val="0"/>
              </a:spcAft>
              <a:buNone/>
            </a:pPr>
            <a:r>
              <a:rPr lang="en"/>
              <a:t>You can insert graphs from Excel or Google Sheets</a:t>
            </a:r>
            <a:endParaRPr/>
          </a:p>
        </p:txBody>
      </p:sp>
      <p:sp>
        <p:nvSpPr>
          <p:cNvPr id="358" name="Google Shape;358;p3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42</a:t>
            </a:fld>
            <a:endParaRPr/>
          </a:p>
        </p:txBody>
      </p:sp>
      <p:pic>
        <p:nvPicPr>
          <p:cNvPr id="359" name="Google Shape;359;p33" title="Gráfico"/>
          <p:cNvPicPr preferRelativeResize="0"/>
          <p:nvPr/>
        </p:nvPicPr>
        <p:blipFill>
          <a:blip r:embed="rId3">
            <a:alphaModFix/>
          </a:blip>
          <a:stretch>
            <a:fillRect/>
          </a:stretch>
        </p:blipFill>
        <p:spPr>
          <a:xfrm>
            <a:off x="502950" y="335225"/>
            <a:ext cx="6745575" cy="34298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63"/>
        <p:cNvGrpSpPr/>
        <p:nvPr/>
      </p:nvGrpSpPr>
      <p:grpSpPr>
        <a:xfrm>
          <a:off x="0" y="0"/>
          <a:ext cx="0" cy="0"/>
          <a:chOff x="0" y="0"/>
          <a:chExt cx="0" cy="0"/>
        </a:xfrm>
      </p:grpSpPr>
      <p:sp>
        <p:nvSpPr>
          <p:cNvPr id="364" name="Google Shape;364;p34"/>
          <p:cNvSpPr/>
          <p:nvPr/>
        </p:nvSpPr>
        <p:spPr>
          <a:xfrm>
            <a:off x="3829050" y="-50"/>
            <a:ext cx="5314800" cy="5143500"/>
          </a:xfrm>
          <a:prstGeom prst="parallelogram">
            <a:avLst>
              <a:gd name="adj" fmla="val 55588"/>
            </a:avLst>
          </a:prstGeom>
          <a:gradFill>
            <a:gsLst>
              <a:gs pos="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4"/>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43</a:t>
            </a:fld>
            <a:endParaRPr>
              <a:solidFill>
                <a:schemeClr val="lt1"/>
              </a:solidFill>
            </a:endParaRPr>
          </a:p>
        </p:txBody>
      </p:sp>
      <p:sp>
        <p:nvSpPr>
          <p:cNvPr id="365" name="Google Shape;365;p34"/>
          <p:cNvSpPr txBox="1">
            <a:spLocks noGrp="1"/>
          </p:cNvSpPr>
          <p:nvPr>
            <p:ph type="body" idx="4294967295"/>
          </p:nvPr>
        </p:nvSpPr>
        <p:spPr>
          <a:xfrm>
            <a:off x="0" y="671513"/>
            <a:ext cx="3048000" cy="1676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accent4"/>
                </a:solidFill>
                <a:latin typeface="Merriweather"/>
                <a:ea typeface="Merriweather"/>
                <a:cs typeface="Merriweather"/>
                <a:sym typeface="Merriweather"/>
              </a:rPr>
              <a:t>Mobile project</a:t>
            </a:r>
            <a:endParaRPr>
              <a:solidFill>
                <a:schemeClr val="accent4"/>
              </a:solidFill>
              <a:latin typeface="Merriweather"/>
              <a:ea typeface="Merriweather"/>
              <a:cs typeface="Merriweather"/>
              <a:sym typeface="Merriweather"/>
            </a:endParaRPr>
          </a:p>
          <a:p>
            <a:pPr marL="0" lvl="0" indent="0" algn="l" rtl="0">
              <a:spcBef>
                <a:spcPts val="600"/>
              </a:spcBef>
              <a:spcAft>
                <a:spcPts val="0"/>
              </a:spcAft>
              <a:buNone/>
            </a:pPr>
            <a:r>
              <a:rPr lang="en" sz="1800"/>
              <a:t>Show and explain your web, app or software projects using these gadget templates.</a:t>
            </a:r>
            <a:endParaRPr sz="1800"/>
          </a:p>
        </p:txBody>
      </p:sp>
      <p:sp>
        <p:nvSpPr>
          <p:cNvPr id="366" name="Google Shape;366;p34"/>
          <p:cNvSpPr/>
          <p:nvPr/>
        </p:nvSpPr>
        <p:spPr>
          <a:xfrm>
            <a:off x="5485800" y="785788"/>
            <a:ext cx="2007300" cy="35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3"/>
                </a:solidFill>
                <a:latin typeface="IBM Plex Sans"/>
                <a:ea typeface="IBM Plex Sans"/>
                <a:cs typeface="IBM Plex Sans"/>
                <a:sym typeface="IBM Plex Sans"/>
              </a:rPr>
              <a:t>Place your screenshot here</a:t>
            </a:r>
            <a:endParaRPr sz="1000">
              <a:solidFill>
                <a:schemeClr val="accent3"/>
              </a:solidFill>
              <a:latin typeface="IBM Plex Sans"/>
              <a:ea typeface="IBM Plex Sans"/>
              <a:cs typeface="IBM Plex Sans"/>
              <a:sym typeface="IBM Plex Sans"/>
            </a:endParaRPr>
          </a:p>
        </p:txBody>
      </p:sp>
      <p:grpSp>
        <p:nvGrpSpPr>
          <p:cNvPr id="368" name="Google Shape;368;p34"/>
          <p:cNvGrpSpPr/>
          <p:nvPr/>
        </p:nvGrpSpPr>
        <p:grpSpPr>
          <a:xfrm>
            <a:off x="5426675" y="373572"/>
            <a:ext cx="2119546" cy="4396359"/>
            <a:chOff x="2547150" y="238125"/>
            <a:chExt cx="2525675" cy="5238750"/>
          </a:xfrm>
        </p:grpSpPr>
        <p:sp>
          <p:nvSpPr>
            <p:cNvPr id="369" name="Google Shape;369;p34"/>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76"/>
        <p:cNvGrpSpPr/>
        <p:nvPr/>
      </p:nvGrpSpPr>
      <p:grpSpPr>
        <a:xfrm>
          <a:off x="0" y="0"/>
          <a:ext cx="0" cy="0"/>
          <a:chOff x="0" y="0"/>
          <a:chExt cx="0" cy="0"/>
        </a:xfrm>
      </p:grpSpPr>
      <p:sp>
        <p:nvSpPr>
          <p:cNvPr id="377" name="Google Shape;377;p35"/>
          <p:cNvSpPr/>
          <p:nvPr/>
        </p:nvSpPr>
        <p:spPr>
          <a:xfrm>
            <a:off x="3829050" y="-50"/>
            <a:ext cx="5314800" cy="5143500"/>
          </a:xfrm>
          <a:prstGeom prst="parallelogram">
            <a:avLst>
              <a:gd name="adj" fmla="val 55588"/>
            </a:avLst>
          </a:prstGeom>
          <a:gradFill>
            <a:gsLst>
              <a:gs pos="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44</a:t>
            </a:fld>
            <a:endParaRPr>
              <a:solidFill>
                <a:schemeClr val="lt1"/>
              </a:solidFill>
            </a:endParaRPr>
          </a:p>
        </p:txBody>
      </p:sp>
      <p:sp>
        <p:nvSpPr>
          <p:cNvPr id="378" name="Google Shape;378;p35"/>
          <p:cNvSpPr txBox="1">
            <a:spLocks noGrp="1"/>
          </p:cNvSpPr>
          <p:nvPr>
            <p:ph type="body" idx="4294967295"/>
          </p:nvPr>
        </p:nvSpPr>
        <p:spPr>
          <a:xfrm>
            <a:off x="0" y="671513"/>
            <a:ext cx="3048000" cy="1676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accent4"/>
                </a:solidFill>
                <a:latin typeface="Merriweather"/>
                <a:ea typeface="Merriweather"/>
                <a:cs typeface="Merriweather"/>
                <a:sym typeface="Merriweather"/>
              </a:rPr>
              <a:t>Tablet project</a:t>
            </a:r>
            <a:endParaRPr>
              <a:solidFill>
                <a:schemeClr val="accent4"/>
              </a:solidFill>
              <a:latin typeface="Merriweather"/>
              <a:ea typeface="Merriweather"/>
              <a:cs typeface="Merriweather"/>
              <a:sym typeface="Merriweather"/>
            </a:endParaRPr>
          </a:p>
          <a:p>
            <a:pPr marL="0" lvl="0" indent="0" algn="l" rtl="0">
              <a:spcBef>
                <a:spcPts val="600"/>
              </a:spcBef>
              <a:spcAft>
                <a:spcPts val="0"/>
              </a:spcAft>
              <a:buNone/>
            </a:pPr>
            <a:r>
              <a:rPr lang="en" sz="1800"/>
              <a:t>Show and explain your web, app or software projects using these gadget templates.</a:t>
            </a:r>
            <a:endParaRPr sz="1800"/>
          </a:p>
        </p:txBody>
      </p:sp>
      <p:sp>
        <p:nvSpPr>
          <p:cNvPr id="379" name="Google Shape;379;p35"/>
          <p:cNvSpPr/>
          <p:nvPr/>
        </p:nvSpPr>
        <p:spPr>
          <a:xfrm>
            <a:off x="5182950" y="851275"/>
            <a:ext cx="2598600" cy="344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3"/>
                </a:solidFill>
                <a:latin typeface="IBM Plex Sans"/>
                <a:ea typeface="IBM Plex Sans"/>
                <a:cs typeface="IBM Plex Sans"/>
                <a:sym typeface="IBM Plex Sans"/>
              </a:rPr>
              <a:t>Place your screenshot here</a:t>
            </a:r>
            <a:endParaRPr sz="1000">
              <a:solidFill>
                <a:schemeClr val="accent3"/>
              </a:solidFill>
              <a:latin typeface="IBM Plex Sans"/>
              <a:ea typeface="IBM Plex Sans"/>
              <a:cs typeface="IBM Plex Sans"/>
              <a:sym typeface="IBM Plex Sans"/>
            </a:endParaRPr>
          </a:p>
        </p:txBody>
      </p:sp>
      <p:grpSp>
        <p:nvGrpSpPr>
          <p:cNvPr id="381" name="Google Shape;381;p35"/>
          <p:cNvGrpSpPr/>
          <p:nvPr/>
        </p:nvGrpSpPr>
        <p:grpSpPr>
          <a:xfrm>
            <a:off x="5118252" y="465959"/>
            <a:ext cx="2736410" cy="4222433"/>
            <a:chOff x="2112475" y="238125"/>
            <a:chExt cx="3395050" cy="5238750"/>
          </a:xfrm>
        </p:grpSpPr>
        <p:sp>
          <p:nvSpPr>
            <p:cNvPr id="382" name="Google Shape;382;p35"/>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89"/>
        <p:cNvGrpSpPr/>
        <p:nvPr/>
      </p:nvGrpSpPr>
      <p:grpSpPr>
        <a:xfrm>
          <a:off x="0" y="0"/>
          <a:ext cx="0" cy="0"/>
          <a:chOff x="0" y="0"/>
          <a:chExt cx="0" cy="0"/>
        </a:xfrm>
      </p:grpSpPr>
      <p:sp>
        <p:nvSpPr>
          <p:cNvPr id="390" name="Google Shape;390;p36"/>
          <p:cNvSpPr/>
          <p:nvPr/>
        </p:nvSpPr>
        <p:spPr>
          <a:xfrm>
            <a:off x="3829050" y="-50"/>
            <a:ext cx="5314800" cy="5143500"/>
          </a:xfrm>
          <a:prstGeom prst="parallelogram">
            <a:avLst>
              <a:gd name="adj" fmla="val 55588"/>
            </a:avLst>
          </a:prstGeom>
          <a:gradFill>
            <a:gsLst>
              <a:gs pos="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45</a:t>
            </a:fld>
            <a:endParaRPr>
              <a:solidFill>
                <a:schemeClr val="lt1"/>
              </a:solidFill>
            </a:endParaRPr>
          </a:p>
        </p:txBody>
      </p:sp>
      <p:sp>
        <p:nvSpPr>
          <p:cNvPr id="391" name="Google Shape;391;p36"/>
          <p:cNvSpPr txBox="1">
            <a:spLocks noGrp="1"/>
          </p:cNvSpPr>
          <p:nvPr>
            <p:ph type="body" idx="4294967295"/>
          </p:nvPr>
        </p:nvSpPr>
        <p:spPr>
          <a:xfrm>
            <a:off x="0" y="671513"/>
            <a:ext cx="4695825" cy="1235075"/>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solidFill>
                  <a:schemeClr val="accent4"/>
                </a:solidFill>
                <a:latin typeface="Merriweather"/>
                <a:ea typeface="Merriweather"/>
                <a:cs typeface="Merriweather"/>
                <a:sym typeface="Merriweather"/>
              </a:rPr>
              <a:t>Desktop project</a:t>
            </a:r>
            <a:endParaRPr>
              <a:solidFill>
                <a:schemeClr val="accent4"/>
              </a:solidFill>
              <a:latin typeface="Merriweather"/>
              <a:ea typeface="Merriweather"/>
              <a:cs typeface="Merriweather"/>
              <a:sym typeface="Merriweather"/>
            </a:endParaRPr>
          </a:p>
          <a:p>
            <a:pPr marL="0" lvl="0" indent="0" algn="l" rtl="0">
              <a:spcBef>
                <a:spcPts val="600"/>
              </a:spcBef>
              <a:spcAft>
                <a:spcPts val="0"/>
              </a:spcAft>
              <a:buNone/>
            </a:pPr>
            <a:r>
              <a:rPr lang="en" sz="1800"/>
              <a:t>Show and explain your web, app or software projects using these gadget templates.</a:t>
            </a:r>
            <a:endParaRPr sz="1800"/>
          </a:p>
        </p:txBody>
      </p:sp>
      <p:sp>
        <p:nvSpPr>
          <p:cNvPr id="392" name="Google Shape;392;p36"/>
          <p:cNvSpPr/>
          <p:nvPr/>
        </p:nvSpPr>
        <p:spPr>
          <a:xfrm>
            <a:off x="4038750" y="2209200"/>
            <a:ext cx="3600000" cy="229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accent3"/>
                </a:solidFill>
                <a:latin typeface="IBM Plex Sans"/>
                <a:ea typeface="IBM Plex Sans"/>
                <a:cs typeface="IBM Plex Sans"/>
                <a:sym typeface="IBM Plex Sans"/>
              </a:rPr>
              <a:t>Place your screenshot here</a:t>
            </a:r>
            <a:endParaRPr sz="1000">
              <a:solidFill>
                <a:schemeClr val="accent3"/>
              </a:solidFill>
              <a:latin typeface="IBM Plex Sans"/>
              <a:ea typeface="IBM Plex Sans"/>
              <a:cs typeface="IBM Plex Sans"/>
              <a:sym typeface="IBM Plex Sans"/>
            </a:endParaRPr>
          </a:p>
        </p:txBody>
      </p:sp>
      <p:grpSp>
        <p:nvGrpSpPr>
          <p:cNvPr id="394" name="Google Shape;394;p36"/>
          <p:cNvGrpSpPr/>
          <p:nvPr/>
        </p:nvGrpSpPr>
        <p:grpSpPr>
          <a:xfrm>
            <a:off x="3524298" y="2066757"/>
            <a:ext cx="4629247" cy="2712220"/>
            <a:chOff x="1177450" y="241631"/>
            <a:chExt cx="6173152" cy="3616776"/>
          </a:xfrm>
        </p:grpSpPr>
        <p:sp>
          <p:nvSpPr>
            <p:cNvPr id="395" name="Google Shape;395;p36"/>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chemeClr val="lt1"/>
                </a:gs>
                <a:gs pos="100000">
                  <a:schemeClr val="lt2"/>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36"/>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rgbClr val="D8DF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36"/>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36"/>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D8DF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5" name="Google Shape;405;p37"/>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46</a:t>
            </a:fld>
            <a:endParaRPr/>
          </a:p>
        </p:txBody>
      </p:sp>
      <p:sp>
        <p:nvSpPr>
          <p:cNvPr id="403" name="Google Shape;403;p37"/>
          <p:cNvSpPr txBox="1">
            <a:spLocks noGrp="1"/>
          </p:cNvSpPr>
          <p:nvPr>
            <p:ph type="ctrTitle" idx="4294967295"/>
          </p:nvPr>
        </p:nvSpPr>
        <p:spPr>
          <a:xfrm>
            <a:off x="0" y="1125538"/>
            <a:ext cx="4090988" cy="1160462"/>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8000" i="1">
                <a:solidFill>
                  <a:schemeClr val="accent1"/>
                </a:solidFill>
              </a:rPr>
              <a:t>Thanks!</a:t>
            </a:r>
            <a:endParaRPr sz="8000" i="1">
              <a:solidFill>
                <a:schemeClr val="accent1"/>
              </a:solidFill>
            </a:endParaRPr>
          </a:p>
        </p:txBody>
      </p:sp>
      <p:sp>
        <p:nvSpPr>
          <p:cNvPr id="404" name="Google Shape;404;p37"/>
          <p:cNvSpPr txBox="1">
            <a:spLocks noGrp="1"/>
          </p:cNvSpPr>
          <p:nvPr>
            <p:ph type="subTitle" idx="4294967295"/>
          </p:nvPr>
        </p:nvSpPr>
        <p:spPr>
          <a:xfrm>
            <a:off x="0" y="2478088"/>
            <a:ext cx="3292475" cy="1754187"/>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b="1">
                <a:solidFill>
                  <a:schemeClr val="accent4"/>
                </a:solidFill>
              </a:rPr>
              <a:t>Any questions?</a:t>
            </a:r>
            <a:endParaRPr sz="1800" b="1">
              <a:solidFill>
                <a:schemeClr val="accent4"/>
              </a:solidFill>
            </a:endParaRPr>
          </a:p>
          <a:p>
            <a:pPr marL="0" lvl="0" indent="0" algn="l" rtl="0">
              <a:spcBef>
                <a:spcPts val="600"/>
              </a:spcBef>
              <a:spcAft>
                <a:spcPts val="0"/>
              </a:spcAft>
              <a:buNone/>
            </a:pPr>
            <a:r>
              <a:rPr lang="en" sz="1800"/>
              <a:t>You can find me at:</a:t>
            </a:r>
            <a:endParaRPr sz="1800"/>
          </a:p>
          <a:p>
            <a:pPr marL="457200" lvl="0" indent="-342900" algn="l" rtl="0">
              <a:spcBef>
                <a:spcPts val="600"/>
              </a:spcBef>
              <a:spcAft>
                <a:spcPts val="0"/>
              </a:spcAft>
              <a:buSzPts val="1800"/>
              <a:buChar char="▰"/>
            </a:pPr>
            <a:r>
              <a:rPr lang="en" sz="1800"/>
              <a:t>@username</a:t>
            </a:r>
            <a:endParaRPr sz="1800"/>
          </a:p>
          <a:p>
            <a:pPr marL="457200" lvl="0" indent="-342900" algn="l" rtl="0">
              <a:spcBef>
                <a:spcPts val="0"/>
              </a:spcBef>
              <a:spcAft>
                <a:spcPts val="0"/>
              </a:spcAft>
              <a:buSzPts val="1800"/>
              <a:buChar char="▰"/>
            </a:pPr>
            <a:r>
              <a:rPr lang="en" sz="1800"/>
              <a:t>user@mail.me</a:t>
            </a:r>
            <a:endParaRPr sz="1800"/>
          </a:p>
        </p:txBody>
      </p:sp>
      <p:pic>
        <p:nvPicPr>
          <p:cNvPr id="406" name="Google Shape;406;p37"/>
          <p:cNvPicPr preferRelativeResize="0"/>
          <p:nvPr/>
        </p:nvPicPr>
        <p:blipFill rotWithShape="1">
          <a:blip r:embed="rId3">
            <a:alphaModFix/>
          </a:blip>
          <a:srcRect t="11658" b="39150"/>
          <a:stretch/>
        </p:blipFill>
        <p:spPr>
          <a:xfrm>
            <a:off x="4183625" y="1764525"/>
            <a:ext cx="4579500" cy="3379200"/>
          </a:xfrm>
          <a:prstGeom prst="parallelogram">
            <a:avLst>
              <a:gd name="adj" fmla="val 55926"/>
            </a:avLst>
          </a:prstGeom>
          <a:noFill/>
          <a:ln>
            <a:noFill/>
          </a:ln>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2" name="Google Shape;412;p38"/>
          <p:cNvSpPr txBox="1">
            <a:spLocks noGrp="1"/>
          </p:cNvSpPr>
          <p:nvPr>
            <p:ph type="body" idx="1"/>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400"/>
              <a:t>Special thanks to all the people who made and released these awesome resources for free:</a:t>
            </a:r>
            <a:endParaRPr sz="2400"/>
          </a:p>
          <a:p>
            <a:pPr marL="457200" lvl="0" indent="-381000" algn="l" rtl="0">
              <a:lnSpc>
                <a:spcPct val="115000"/>
              </a:lnSpc>
              <a:spcBef>
                <a:spcPts val="600"/>
              </a:spcBef>
              <a:spcAft>
                <a:spcPts val="0"/>
              </a:spcAft>
              <a:buSzPts val="2400"/>
              <a:buChar char="▰"/>
            </a:pPr>
            <a:r>
              <a:rPr lang="en" sz="2400"/>
              <a:t>Presentation template by </a:t>
            </a:r>
            <a:r>
              <a:rPr lang="en" sz="2400" u="sng">
                <a:solidFill>
                  <a:schemeClr val="hlink"/>
                </a:solidFill>
                <a:hlinkClick r:id="rId3"/>
              </a:rPr>
              <a:t>SlidesCarnival</a:t>
            </a:r>
            <a:endParaRPr sz="2400"/>
          </a:p>
          <a:p>
            <a:pPr marL="457200" lvl="0" indent="-381000" algn="l" rtl="0">
              <a:lnSpc>
                <a:spcPct val="115000"/>
              </a:lnSpc>
              <a:spcBef>
                <a:spcPts val="0"/>
              </a:spcBef>
              <a:spcAft>
                <a:spcPts val="0"/>
              </a:spcAft>
              <a:buSzPts val="2400"/>
              <a:buChar char="▰"/>
            </a:pPr>
            <a:r>
              <a:rPr lang="en" sz="2400"/>
              <a:t>Photographs by </a:t>
            </a:r>
            <a:r>
              <a:rPr lang="en" sz="2400" u="sng">
                <a:solidFill>
                  <a:schemeClr val="hlink"/>
                </a:solidFill>
                <a:hlinkClick r:id="rId4"/>
              </a:rPr>
              <a:t>Unsplash</a:t>
            </a:r>
            <a:endParaRPr sz="2400"/>
          </a:p>
        </p:txBody>
      </p:sp>
      <p:sp>
        <p:nvSpPr>
          <p:cNvPr id="413" name="Google Shape;413;p38"/>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47</a:t>
            </a:fld>
            <a:endParaRPr/>
          </a:p>
        </p:txBody>
      </p:sp>
      <p:sp>
        <p:nvSpPr>
          <p:cNvPr id="411" name="Google Shape;411;p38"/>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Credits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9" name="Google Shape;419;p39"/>
          <p:cNvSpPr txBox="1">
            <a:spLocks noGrp="1"/>
          </p:cNvSpPr>
          <p:nvPr>
            <p:ph type="body" idx="1"/>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a:t>This presentation uses the following typographies:</a:t>
            </a:r>
            <a:endParaRPr sz="1800"/>
          </a:p>
          <a:p>
            <a:pPr marL="457200" lvl="0" indent="-342900" algn="l" rtl="0">
              <a:lnSpc>
                <a:spcPct val="115000"/>
              </a:lnSpc>
              <a:spcBef>
                <a:spcPts val="600"/>
              </a:spcBef>
              <a:spcAft>
                <a:spcPts val="0"/>
              </a:spcAft>
              <a:buSzPts val="1800"/>
              <a:buChar char="▰"/>
            </a:pPr>
            <a:r>
              <a:rPr lang="en" sz="1800"/>
              <a:t>Titles: Merriweather</a:t>
            </a:r>
            <a:endParaRPr sz="1800"/>
          </a:p>
          <a:p>
            <a:pPr marL="457200" lvl="0" indent="-342900" algn="l" rtl="0">
              <a:lnSpc>
                <a:spcPct val="115000"/>
              </a:lnSpc>
              <a:spcBef>
                <a:spcPts val="0"/>
              </a:spcBef>
              <a:spcAft>
                <a:spcPts val="0"/>
              </a:spcAft>
              <a:buSzPts val="1800"/>
              <a:buChar char="▰"/>
            </a:pPr>
            <a:r>
              <a:rPr lang="en" sz="1800"/>
              <a:t>Body copy: IBM Plex Sans</a:t>
            </a:r>
            <a:endParaRPr sz="1800"/>
          </a:p>
          <a:p>
            <a:pPr marL="0" lvl="0" indent="0" algn="l" rtl="0">
              <a:lnSpc>
                <a:spcPct val="115000"/>
              </a:lnSpc>
              <a:spcBef>
                <a:spcPts val="600"/>
              </a:spcBef>
              <a:spcAft>
                <a:spcPts val="0"/>
              </a:spcAft>
              <a:buNone/>
            </a:pPr>
            <a:r>
              <a:rPr lang="en" sz="1800"/>
              <a:t>Download for free at:</a:t>
            </a:r>
            <a:endParaRPr sz="1800"/>
          </a:p>
          <a:p>
            <a:pPr marL="0" lvl="0" indent="0" algn="l" rtl="0">
              <a:lnSpc>
                <a:spcPct val="115000"/>
              </a:lnSpc>
              <a:spcBef>
                <a:spcPts val="600"/>
              </a:spcBef>
              <a:spcAft>
                <a:spcPts val="0"/>
              </a:spcAft>
              <a:buNone/>
            </a:pPr>
            <a:r>
              <a:rPr lang="en" sz="1800" u="sng">
                <a:solidFill>
                  <a:schemeClr val="hlink"/>
                </a:solidFill>
                <a:hlinkClick r:id="rId3"/>
              </a:rPr>
              <a:t>https://www.fontsquirrel.com/fonts/merriweather</a:t>
            </a:r>
            <a:endParaRPr sz="1800"/>
          </a:p>
          <a:p>
            <a:pPr marL="0" lvl="0" indent="0" algn="l" rtl="0">
              <a:lnSpc>
                <a:spcPct val="115000"/>
              </a:lnSpc>
              <a:spcBef>
                <a:spcPts val="600"/>
              </a:spcBef>
              <a:spcAft>
                <a:spcPts val="0"/>
              </a:spcAft>
              <a:buNone/>
            </a:pPr>
            <a:r>
              <a:rPr lang="en" sz="1800" u="sng">
                <a:solidFill>
                  <a:schemeClr val="hlink"/>
                </a:solidFill>
                <a:hlinkClick r:id="rId4"/>
              </a:rPr>
              <a:t>https://www.fontsquirrel.com/fonts/ibm-plex</a:t>
            </a:r>
            <a:endParaRPr sz="1800"/>
          </a:p>
          <a:p>
            <a:pPr marL="0" lvl="0" indent="0" algn="l" rtl="0">
              <a:lnSpc>
                <a:spcPct val="115000"/>
              </a:lnSpc>
              <a:spcBef>
                <a:spcPts val="600"/>
              </a:spcBef>
              <a:spcAft>
                <a:spcPts val="0"/>
              </a:spcAft>
              <a:buNone/>
            </a:pPr>
            <a:endParaRPr sz="1800"/>
          </a:p>
        </p:txBody>
      </p:sp>
      <p:sp>
        <p:nvSpPr>
          <p:cNvPr id="421" name="Google Shape;421;p3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48</a:t>
            </a:fld>
            <a:endParaRPr/>
          </a:p>
        </p:txBody>
      </p:sp>
      <p:sp>
        <p:nvSpPr>
          <p:cNvPr id="418" name="Google Shape;418;p39"/>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Presentation design</a:t>
            </a:r>
            <a:endParaRPr/>
          </a:p>
        </p:txBody>
      </p:sp>
      <p:sp>
        <p:nvSpPr>
          <p:cNvPr id="420" name="Google Shape;420;p39"/>
          <p:cNvSpPr txBox="1"/>
          <p:nvPr/>
        </p:nvSpPr>
        <p:spPr>
          <a:xfrm>
            <a:off x="914575" y="4171650"/>
            <a:ext cx="6026700" cy="53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1"/>
                </a:solidFill>
                <a:latin typeface="IBM Plex Sans Light"/>
                <a:ea typeface="IBM Plex Sans Light"/>
                <a:cs typeface="IBM Plex Sans Light"/>
                <a:sym typeface="IBM Plex Sans Light"/>
              </a:rPr>
              <a:t>You don’t need to keep this slide in your presentation. It’s only here to serve you as a design guide if you need to create new slides or download the fonts to edit the presentation in PowerPoint®</a:t>
            </a:r>
            <a:endParaRPr sz="1200">
              <a:solidFill>
                <a:schemeClr val="accent1"/>
              </a:solidFill>
              <a:latin typeface="IBM Plex Sans Light"/>
              <a:ea typeface="IBM Plex Sans Light"/>
              <a:cs typeface="IBM Plex Sans Light"/>
              <a:sym typeface="IBM Plex Sans Light"/>
            </a:endParaRPr>
          </a:p>
          <a:p>
            <a:pPr marL="0" lvl="0" indent="0" algn="l" rtl="0">
              <a:spcBef>
                <a:spcPts val="0"/>
              </a:spcBef>
              <a:spcAft>
                <a:spcPts val="0"/>
              </a:spcAft>
              <a:buClr>
                <a:schemeClr val="dk1"/>
              </a:buClr>
              <a:buSzPts val="1100"/>
              <a:buFont typeface="Arial"/>
              <a:buNone/>
            </a:pPr>
            <a:endParaRPr sz="1200">
              <a:solidFill>
                <a:schemeClr val="accent1"/>
              </a:solidFill>
              <a:latin typeface="IBM Plex Sans Light"/>
              <a:ea typeface="IBM Plex Sans Light"/>
              <a:cs typeface="IBM Plex Sans Light"/>
              <a:sym typeface="IBM Plex Sans Light"/>
            </a:endParaRPr>
          </a:p>
          <a:p>
            <a:pPr marL="0" lvl="0" indent="0" algn="l" rtl="0">
              <a:spcBef>
                <a:spcPts val="0"/>
              </a:spcBef>
              <a:spcAft>
                <a:spcPts val="0"/>
              </a:spcAft>
              <a:buNone/>
            </a:pPr>
            <a:endParaRPr sz="1200">
              <a:solidFill>
                <a:schemeClr val="accent1"/>
              </a:solidFill>
              <a:latin typeface="IBM Plex Sans Light"/>
              <a:ea typeface="IBM Plex Sans Light"/>
              <a:cs typeface="IBM Plex Sans Light"/>
              <a:sym typeface="IBM Plex Sans Light"/>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710" name="Google Shape;710;p40"/>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49</a:t>
            </a:fld>
            <a:endParaRPr/>
          </a:p>
        </p:txBody>
      </p:sp>
      <p:sp>
        <p:nvSpPr>
          <p:cNvPr id="426" name="Google Shape;426;p40"/>
          <p:cNvSpPr txBox="1">
            <a:spLocks noGrp="1"/>
          </p:cNvSpPr>
          <p:nvPr>
            <p:ph type="body" idx="4294967295"/>
          </p:nvPr>
        </p:nvSpPr>
        <p:spPr>
          <a:xfrm>
            <a:off x="6705600" y="312738"/>
            <a:ext cx="2438400" cy="1525587"/>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SlidesCarnival icons are editable shapes. </a:t>
            </a:r>
            <a:r>
              <a:rPr lang="en" sz="900"/>
              <a:t/>
            </a:r>
            <a:br>
              <a:rPr lang="en" sz="900"/>
            </a:br>
            <a:r>
              <a:rPr lang="en" sz="900"/>
              <a:t/>
            </a:r>
            <a:br>
              <a:rPr lang="en" sz="900"/>
            </a:br>
            <a:r>
              <a:rPr lang="en" sz="900"/>
              <a:t>This means that you can:</a:t>
            </a:r>
            <a:endParaRPr sz="900"/>
          </a:p>
          <a:p>
            <a:pPr marL="457200" lvl="0" indent="-285750" algn="l" rtl="0">
              <a:spcBef>
                <a:spcPts val="600"/>
              </a:spcBef>
              <a:spcAft>
                <a:spcPts val="0"/>
              </a:spcAft>
              <a:buSzPts val="900"/>
              <a:buChar char="▰"/>
            </a:pPr>
            <a:r>
              <a:rPr lang="en" sz="900"/>
              <a:t>Resize them without losing quality.</a:t>
            </a:r>
            <a:endParaRPr sz="900"/>
          </a:p>
          <a:p>
            <a:pPr marL="457200" lvl="0" indent="-285750" algn="l" rtl="0">
              <a:spcBef>
                <a:spcPts val="0"/>
              </a:spcBef>
              <a:spcAft>
                <a:spcPts val="0"/>
              </a:spcAft>
              <a:buSzPts val="900"/>
              <a:buChar char="▰"/>
            </a:pPr>
            <a:r>
              <a:rPr lang="en" sz="900"/>
              <a:t>Change fill color and opacity.</a:t>
            </a:r>
            <a:endParaRPr sz="900"/>
          </a:p>
          <a:p>
            <a:pPr marL="457200" lvl="0" indent="-285750" algn="l" rtl="0">
              <a:spcBef>
                <a:spcPts val="0"/>
              </a:spcBef>
              <a:spcAft>
                <a:spcPts val="0"/>
              </a:spcAft>
              <a:buSzPts val="900"/>
              <a:buChar char="▰"/>
            </a:pPr>
            <a:r>
              <a:rPr lang="en" sz="900"/>
              <a:t>Change line color, width and style.</a:t>
            </a:r>
            <a:endParaRPr sz="900"/>
          </a:p>
          <a:p>
            <a:pPr marL="0" lvl="0" indent="0" algn="l" rtl="0">
              <a:spcBef>
                <a:spcPts val="600"/>
              </a:spcBef>
              <a:spcAft>
                <a:spcPts val="0"/>
              </a:spcAft>
              <a:buNone/>
            </a:pPr>
            <a:r>
              <a:rPr lang="en" sz="900"/>
              <a:t>Isn’t that nice? :)</a:t>
            </a:r>
            <a:br>
              <a:rPr lang="en" sz="900"/>
            </a:br>
            <a:r>
              <a:rPr lang="en" sz="900"/>
              <a:t/>
            </a:r>
            <a:br>
              <a:rPr lang="en" sz="900"/>
            </a:br>
            <a:r>
              <a:rPr lang="en" sz="900"/>
              <a:t>Examples:</a:t>
            </a:r>
            <a:br>
              <a:rPr lang="en" sz="900"/>
            </a:br>
            <a:r>
              <a:rPr lang="en" sz="900"/>
              <a:t/>
            </a:r>
            <a:br>
              <a:rPr lang="en" sz="900"/>
            </a:br>
            <a:r>
              <a:rPr lang="en" sz="900"/>
              <a:t/>
            </a:r>
            <a:br>
              <a:rPr lang="en" sz="900"/>
            </a:br>
            <a:endParaRPr sz="900"/>
          </a:p>
        </p:txBody>
      </p:sp>
      <p:sp>
        <p:nvSpPr>
          <p:cNvPr id="711" name="Google Shape;711;p40"/>
          <p:cNvSpPr txBox="1">
            <a:spLocks noGrp="1"/>
          </p:cNvSpPr>
          <p:nvPr>
            <p:ph type="body" idx="4294967295"/>
          </p:nvPr>
        </p:nvSpPr>
        <p:spPr>
          <a:xfrm>
            <a:off x="6705600" y="4224338"/>
            <a:ext cx="2438400" cy="561975"/>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Find more icons at </a:t>
            </a:r>
            <a:r>
              <a:rPr lang="en" sz="900" u="sng">
                <a:solidFill>
                  <a:schemeClr val="hlink"/>
                </a:solidFill>
                <a:hlinkClick r:id="rId3"/>
              </a:rPr>
              <a:t>slidescarnival.com/extra-free-resources-icons-and-maps</a:t>
            </a:r>
            <a:endParaRPr sz="900"/>
          </a:p>
          <a:p>
            <a:pPr marL="0" lvl="0" indent="0" algn="l" rtl="0">
              <a:spcBef>
                <a:spcPts val="600"/>
              </a:spcBef>
              <a:spcAft>
                <a:spcPts val="0"/>
              </a:spcAft>
              <a:buNone/>
            </a:pPr>
            <a:endParaRPr sz="900" b="1"/>
          </a:p>
        </p:txBody>
      </p:sp>
      <p:grpSp>
        <p:nvGrpSpPr>
          <p:cNvPr id="427" name="Google Shape;427;p40"/>
          <p:cNvGrpSpPr/>
          <p:nvPr/>
        </p:nvGrpSpPr>
        <p:grpSpPr>
          <a:xfrm>
            <a:off x="358968" y="342338"/>
            <a:ext cx="347107" cy="438984"/>
            <a:chOff x="584925" y="238125"/>
            <a:chExt cx="415200" cy="525100"/>
          </a:xfrm>
        </p:grpSpPr>
        <p:sp>
          <p:nvSpPr>
            <p:cNvPr id="428" name="Google Shape;428;p40"/>
            <p:cNvSpPr/>
            <p:nvPr/>
          </p:nvSpPr>
          <p:spPr>
            <a:xfrm>
              <a:off x="621550" y="299175"/>
              <a:ext cx="378575" cy="464050"/>
            </a:xfrm>
            <a:custGeom>
              <a:avLst/>
              <a:gdLst/>
              <a:ahLst/>
              <a:cxnLst/>
              <a:rect l="l" t="t" r="r" b="b"/>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29" name="Google Shape;429;p40"/>
            <p:cNvSpPr/>
            <p:nvPr/>
          </p:nvSpPr>
          <p:spPr>
            <a:xfrm>
              <a:off x="633750" y="2381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0" name="Google Shape;430;p40"/>
            <p:cNvSpPr/>
            <p:nvPr/>
          </p:nvSpPr>
          <p:spPr>
            <a:xfrm>
              <a:off x="716800"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1" name="Google Shape;431;p40"/>
            <p:cNvSpPr/>
            <p:nvPr/>
          </p:nvSpPr>
          <p:spPr>
            <a:xfrm>
              <a:off x="799825" y="238125"/>
              <a:ext cx="29350" cy="63500"/>
            </a:xfrm>
            <a:custGeom>
              <a:avLst/>
              <a:gdLst/>
              <a:ahLst/>
              <a:cxnLst/>
              <a:rect l="l" t="t" r="r" b="b"/>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2" name="Google Shape;432;p40"/>
            <p:cNvSpPr/>
            <p:nvPr/>
          </p:nvSpPr>
          <p:spPr>
            <a:xfrm>
              <a:off x="882875"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3" name="Google Shape;433;p40"/>
            <p:cNvSpPr/>
            <p:nvPr/>
          </p:nvSpPr>
          <p:spPr>
            <a:xfrm>
              <a:off x="584925" y="261325"/>
              <a:ext cx="378575" cy="464050"/>
            </a:xfrm>
            <a:custGeom>
              <a:avLst/>
              <a:gdLst/>
              <a:ahLst/>
              <a:cxnLst/>
              <a:rect l="l" t="t" r="r" b="b"/>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34" name="Google Shape;434;p40"/>
          <p:cNvGrpSpPr/>
          <p:nvPr/>
        </p:nvGrpSpPr>
        <p:grpSpPr>
          <a:xfrm>
            <a:off x="910227" y="406125"/>
            <a:ext cx="371623" cy="309362"/>
            <a:chOff x="1244325" y="314425"/>
            <a:chExt cx="444525" cy="370050"/>
          </a:xfrm>
        </p:grpSpPr>
        <p:sp>
          <p:nvSpPr>
            <p:cNvPr id="435" name="Google Shape;435;p40"/>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6" name="Google Shape;436;p40"/>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37" name="Google Shape;437;p40"/>
          <p:cNvGrpSpPr/>
          <p:nvPr/>
        </p:nvGrpSpPr>
        <p:grpSpPr>
          <a:xfrm>
            <a:off x="1481925" y="404599"/>
            <a:ext cx="355300" cy="312413"/>
            <a:chOff x="1928175" y="312600"/>
            <a:chExt cx="425000" cy="373700"/>
          </a:xfrm>
        </p:grpSpPr>
        <p:sp>
          <p:nvSpPr>
            <p:cNvPr id="438" name="Google Shape;438;p40"/>
            <p:cNvSpPr/>
            <p:nvPr/>
          </p:nvSpPr>
          <p:spPr>
            <a:xfrm>
              <a:off x="1928175" y="312600"/>
              <a:ext cx="425000" cy="373700"/>
            </a:xfrm>
            <a:custGeom>
              <a:avLst/>
              <a:gdLst/>
              <a:ahLst/>
              <a:cxnLst/>
              <a:rect l="l" t="t" r="r" b="b"/>
              <a:pathLst>
                <a:path w="17000" h="14948" extrusionOk="0">
                  <a:moveTo>
                    <a:pt x="16022" y="978"/>
                  </a:moveTo>
                  <a:lnTo>
                    <a:pt x="16022" y="13971"/>
                  </a:lnTo>
                  <a:lnTo>
                    <a:pt x="978" y="13971"/>
                  </a:lnTo>
                  <a:lnTo>
                    <a:pt x="978" y="978"/>
                  </a:lnTo>
                  <a:close/>
                  <a:moveTo>
                    <a:pt x="782" y="1"/>
                  </a:moveTo>
                  <a:lnTo>
                    <a:pt x="636" y="25"/>
                  </a:lnTo>
                  <a:lnTo>
                    <a:pt x="489" y="74"/>
                  </a:lnTo>
                  <a:lnTo>
                    <a:pt x="343" y="147"/>
                  </a:lnTo>
                  <a:lnTo>
                    <a:pt x="221" y="245"/>
                  </a:lnTo>
                  <a:lnTo>
                    <a:pt x="123" y="343"/>
                  </a:lnTo>
                  <a:lnTo>
                    <a:pt x="74" y="489"/>
                  </a:lnTo>
                  <a:lnTo>
                    <a:pt x="25" y="636"/>
                  </a:lnTo>
                  <a:lnTo>
                    <a:pt x="1" y="782"/>
                  </a:lnTo>
                  <a:lnTo>
                    <a:pt x="1" y="14166"/>
                  </a:lnTo>
                  <a:lnTo>
                    <a:pt x="25" y="14313"/>
                  </a:lnTo>
                  <a:lnTo>
                    <a:pt x="74" y="14459"/>
                  </a:lnTo>
                  <a:lnTo>
                    <a:pt x="123" y="14606"/>
                  </a:lnTo>
                  <a:lnTo>
                    <a:pt x="221" y="14703"/>
                  </a:lnTo>
                  <a:lnTo>
                    <a:pt x="343" y="14801"/>
                  </a:lnTo>
                  <a:lnTo>
                    <a:pt x="489" y="14874"/>
                  </a:lnTo>
                  <a:lnTo>
                    <a:pt x="636" y="14923"/>
                  </a:lnTo>
                  <a:lnTo>
                    <a:pt x="782" y="14948"/>
                  </a:lnTo>
                  <a:lnTo>
                    <a:pt x="16218" y="14948"/>
                  </a:lnTo>
                  <a:lnTo>
                    <a:pt x="16364" y="14923"/>
                  </a:lnTo>
                  <a:lnTo>
                    <a:pt x="16511" y="14874"/>
                  </a:lnTo>
                  <a:lnTo>
                    <a:pt x="16657" y="14801"/>
                  </a:lnTo>
                  <a:lnTo>
                    <a:pt x="16779" y="14703"/>
                  </a:lnTo>
                  <a:lnTo>
                    <a:pt x="16877" y="14606"/>
                  </a:lnTo>
                  <a:lnTo>
                    <a:pt x="16926" y="14459"/>
                  </a:lnTo>
                  <a:lnTo>
                    <a:pt x="16975" y="14313"/>
                  </a:lnTo>
                  <a:lnTo>
                    <a:pt x="16999" y="14166"/>
                  </a:lnTo>
                  <a:lnTo>
                    <a:pt x="16999" y="782"/>
                  </a:lnTo>
                  <a:lnTo>
                    <a:pt x="16975" y="636"/>
                  </a:lnTo>
                  <a:lnTo>
                    <a:pt x="16926" y="489"/>
                  </a:lnTo>
                  <a:lnTo>
                    <a:pt x="16877" y="343"/>
                  </a:lnTo>
                  <a:lnTo>
                    <a:pt x="16779" y="245"/>
                  </a:lnTo>
                  <a:lnTo>
                    <a:pt x="16657" y="147"/>
                  </a:lnTo>
                  <a:lnTo>
                    <a:pt x="16511" y="74"/>
                  </a:lnTo>
                  <a:lnTo>
                    <a:pt x="16364" y="25"/>
                  </a:lnTo>
                  <a:lnTo>
                    <a:pt x="16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9" name="Google Shape;439;p40"/>
            <p:cNvSpPr/>
            <p:nvPr/>
          </p:nvSpPr>
          <p:spPr>
            <a:xfrm>
              <a:off x="1964825" y="349250"/>
              <a:ext cx="351700" cy="300425"/>
            </a:xfrm>
            <a:custGeom>
              <a:avLst/>
              <a:gdLst/>
              <a:ahLst/>
              <a:cxnLst/>
              <a:rect l="l" t="t" r="r" b="b"/>
              <a:pathLst>
                <a:path w="14068" h="12017" extrusionOk="0">
                  <a:moveTo>
                    <a:pt x="10111" y="1563"/>
                  </a:moveTo>
                  <a:lnTo>
                    <a:pt x="10307" y="1588"/>
                  </a:lnTo>
                  <a:lnTo>
                    <a:pt x="10502" y="1612"/>
                  </a:lnTo>
                  <a:lnTo>
                    <a:pt x="10697" y="1661"/>
                  </a:lnTo>
                  <a:lnTo>
                    <a:pt x="10868" y="1734"/>
                  </a:lnTo>
                  <a:lnTo>
                    <a:pt x="11039" y="1807"/>
                  </a:lnTo>
                  <a:lnTo>
                    <a:pt x="11186" y="1905"/>
                  </a:lnTo>
                  <a:lnTo>
                    <a:pt x="11357" y="2027"/>
                  </a:lnTo>
                  <a:lnTo>
                    <a:pt x="11479" y="2149"/>
                  </a:lnTo>
                  <a:lnTo>
                    <a:pt x="11625" y="2271"/>
                  </a:lnTo>
                  <a:lnTo>
                    <a:pt x="11723" y="2442"/>
                  </a:lnTo>
                  <a:lnTo>
                    <a:pt x="11821" y="2589"/>
                  </a:lnTo>
                  <a:lnTo>
                    <a:pt x="11894" y="2760"/>
                  </a:lnTo>
                  <a:lnTo>
                    <a:pt x="11967" y="2955"/>
                  </a:lnTo>
                  <a:lnTo>
                    <a:pt x="12016" y="3126"/>
                  </a:lnTo>
                  <a:lnTo>
                    <a:pt x="12041" y="3322"/>
                  </a:lnTo>
                  <a:lnTo>
                    <a:pt x="12065" y="3517"/>
                  </a:lnTo>
                  <a:lnTo>
                    <a:pt x="12041" y="3737"/>
                  </a:lnTo>
                  <a:lnTo>
                    <a:pt x="12016" y="3908"/>
                  </a:lnTo>
                  <a:lnTo>
                    <a:pt x="11967" y="4103"/>
                  </a:lnTo>
                  <a:lnTo>
                    <a:pt x="11894" y="4274"/>
                  </a:lnTo>
                  <a:lnTo>
                    <a:pt x="11821" y="4445"/>
                  </a:lnTo>
                  <a:lnTo>
                    <a:pt x="11723" y="4616"/>
                  </a:lnTo>
                  <a:lnTo>
                    <a:pt x="11625" y="4763"/>
                  </a:lnTo>
                  <a:lnTo>
                    <a:pt x="11479" y="4909"/>
                  </a:lnTo>
                  <a:lnTo>
                    <a:pt x="11357" y="5031"/>
                  </a:lnTo>
                  <a:lnTo>
                    <a:pt x="11186" y="5153"/>
                  </a:lnTo>
                  <a:lnTo>
                    <a:pt x="11039" y="5251"/>
                  </a:lnTo>
                  <a:lnTo>
                    <a:pt x="10868" y="5324"/>
                  </a:lnTo>
                  <a:lnTo>
                    <a:pt x="10697" y="5398"/>
                  </a:lnTo>
                  <a:lnTo>
                    <a:pt x="10502" y="5446"/>
                  </a:lnTo>
                  <a:lnTo>
                    <a:pt x="10307" y="5471"/>
                  </a:lnTo>
                  <a:lnTo>
                    <a:pt x="9916" y="5471"/>
                  </a:lnTo>
                  <a:lnTo>
                    <a:pt x="9720" y="5446"/>
                  </a:lnTo>
                  <a:lnTo>
                    <a:pt x="9525" y="5398"/>
                  </a:lnTo>
                  <a:lnTo>
                    <a:pt x="9354" y="5324"/>
                  </a:lnTo>
                  <a:lnTo>
                    <a:pt x="9183" y="5251"/>
                  </a:lnTo>
                  <a:lnTo>
                    <a:pt x="9012" y="5153"/>
                  </a:lnTo>
                  <a:lnTo>
                    <a:pt x="8866" y="5031"/>
                  </a:lnTo>
                  <a:lnTo>
                    <a:pt x="8719" y="4909"/>
                  </a:lnTo>
                  <a:lnTo>
                    <a:pt x="8597" y="4763"/>
                  </a:lnTo>
                  <a:lnTo>
                    <a:pt x="8475" y="4616"/>
                  </a:lnTo>
                  <a:lnTo>
                    <a:pt x="8377" y="4445"/>
                  </a:lnTo>
                  <a:lnTo>
                    <a:pt x="8304" y="4274"/>
                  </a:lnTo>
                  <a:lnTo>
                    <a:pt x="8231" y="4103"/>
                  </a:lnTo>
                  <a:lnTo>
                    <a:pt x="8182" y="3908"/>
                  </a:lnTo>
                  <a:lnTo>
                    <a:pt x="8157" y="3737"/>
                  </a:lnTo>
                  <a:lnTo>
                    <a:pt x="8157" y="3517"/>
                  </a:lnTo>
                  <a:lnTo>
                    <a:pt x="8157" y="3322"/>
                  </a:lnTo>
                  <a:lnTo>
                    <a:pt x="8182" y="3126"/>
                  </a:lnTo>
                  <a:lnTo>
                    <a:pt x="8231" y="2955"/>
                  </a:lnTo>
                  <a:lnTo>
                    <a:pt x="8304" y="2760"/>
                  </a:lnTo>
                  <a:lnTo>
                    <a:pt x="8377" y="2589"/>
                  </a:lnTo>
                  <a:lnTo>
                    <a:pt x="8475" y="2442"/>
                  </a:lnTo>
                  <a:lnTo>
                    <a:pt x="8597" y="2271"/>
                  </a:lnTo>
                  <a:lnTo>
                    <a:pt x="8719" y="2149"/>
                  </a:lnTo>
                  <a:lnTo>
                    <a:pt x="8866" y="2027"/>
                  </a:lnTo>
                  <a:lnTo>
                    <a:pt x="9012" y="1905"/>
                  </a:lnTo>
                  <a:lnTo>
                    <a:pt x="9183" y="1807"/>
                  </a:lnTo>
                  <a:lnTo>
                    <a:pt x="9354" y="1734"/>
                  </a:lnTo>
                  <a:lnTo>
                    <a:pt x="9525" y="1661"/>
                  </a:lnTo>
                  <a:lnTo>
                    <a:pt x="9720" y="1612"/>
                  </a:lnTo>
                  <a:lnTo>
                    <a:pt x="9916" y="1588"/>
                  </a:lnTo>
                  <a:lnTo>
                    <a:pt x="10111" y="1563"/>
                  </a:lnTo>
                  <a:close/>
                  <a:moveTo>
                    <a:pt x="0" y="0"/>
                  </a:moveTo>
                  <a:lnTo>
                    <a:pt x="0" y="9232"/>
                  </a:lnTo>
                  <a:lnTo>
                    <a:pt x="3248" y="5080"/>
                  </a:lnTo>
                  <a:lnTo>
                    <a:pt x="3346" y="4958"/>
                  </a:lnTo>
                  <a:lnTo>
                    <a:pt x="3468" y="4885"/>
                  </a:lnTo>
                  <a:lnTo>
                    <a:pt x="3590" y="4836"/>
                  </a:lnTo>
                  <a:lnTo>
                    <a:pt x="3737" y="4811"/>
                  </a:lnTo>
                  <a:lnTo>
                    <a:pt x="3859" y="4836"/>
                  </a:lnTo>
                  <a:lnTo>
                    <a:pt x="4005" y="4885"/>
                  </a:lnTo>
                  <a:lnTo>
                    <a:pt x="4128" y="4958"/>
                  </a:lnTo>
                  <a:lnTo>
                    <a:pt x="4225" y="5080"/>
                  </a:lnTo>
                  <a:lnTo>
                    <a:pt x="9647" y="12016"/>
                  </a:lnTo>
                  <a:lnTo>
                    <a:pt x="10233" y="12016"/>
                  </a:lnTo>
                  <a:lnTo>
                    <a:pt x="10087" y="11772"/>
                  </a:lnTo>
                  <a:lnTo>
                    <a:pt x="8157" y="9305"/>
                  </a:lnTo>
                  <a:lnTo>
                    <a:pt x="9403" y="7718"/>
                  </a:lnTo>
                  <a:lnTo>
                    <a:pt x="9501" y="7596"/>
                  </a:lnTo>
                  <a:lnTo>
                    <a:pt x="9623" y="7522"/>
                  </a:lnTo>
                  <a:lnTo>
                    <a:pt x="9745" y="7473"/>
                  </a:lnTo>
                  <a:lnTo>
                    <a:pt x="9891" y="7449"/>
                  </a:lnTo>
                  <a:lnTo>
                    <a:pt x="10014" y="7473"/>
                  </a:lnTo>
                  <a:lnTo>
                    <a:pt x="10160" y="7522"/>
                  </a:lnTo>
                  <a:lnTo>
                    <a:pt x="10282" y="7596"/>
                  </a:lnTo>
                  <a:lnTo>
                    <a:pt x="10380" y="7718"/>
                  </a:lnTo>
                  <a:lnTo>
                    <a:pt x="13750" y="12016"/>
                  </a:lnTo>
                  <a:lnTo>
                    <a:pt x="14068" y="12016"/>
                  </a:lnTo>
                  <a:lnTo>
                    <a:pt x="140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40" name="Google Shape;440;p40"/>
          <p:cNvSpPr/>
          <p:nvPr/>
        </p:nvSpPr>
        <p:spPr>
          <a:xfrm>
            <a:off x="2077702" y="393385"/>
            <a:ext cx="290970" cy="334860"/>
          </a:xfrm>
          <a:custGeom>
            <a:avLst/>
            <a:gdLst/>
            <a:ahLst/>
            <a:cxnLst/>
            <a:rect l="l" t="t" r="r" b="b"/>
            <a:pathLst>
              <a:path w="13922" h="16022" extrusionOk="0">
                <a:moveTo>
                  <a:pt x="13922" y="0"/>
                </a:moveTo>
                <a:lnTo>
                  <a:pt x="3249" y="3249"/>
                </a:lnTo>
                <a:lnTo>
                  <a:pt x="3249" y="12651"/>
                </a:lnTo>
                <a:lnTo>
                  <a:pt x="2907" y="12627"/>
                </a:lnTo>
                <a:lnTo>
                  <a:pt x="2565" y="12627"/>
                </a:lnTo>
                <a:lnTo>
                  <a:pt x="2198" y="12676"/>
                </a:lnTo>
                <a:lnTo>
                  <a:pt x="1832" y="12774"/>
                </a:lnTo>
                <a:lnTo>
                  <a:pt x="1612" y="12847"/>
                </a:lnTo>
                <a:lnTo>
                  <a:pt x="1393" y="12945"/>
                </a:lnTo>
                <a:lnTo>
                  <a:pt x="1197" y="13067"/>
                </a:lnTo>
                <a:lnTo>
                  <a:pt x="1002" y="13164"/>
                </a:lnTo>
                <a:lnTo>
                  <a:pt x="806" y="13311"/>
                </a:lnTo>
                <a:lnTo>
                  <a:pt x="660" y="13433"/>
                </a:lnTo>
                <a:lnTo>
                  <a:pt x="513" y="13580"/>
                </a:lnTo>
                <a:lnTo>
                  <a:pt x="391" y="13726"/>
                </a:lnTo>
                <a:lnTo>
                  <a:pt x="269" y="13897"/>
                </a:lnTo>
                <a:lnTo>
                  <a:pt x="171" y="14044"/>
                </a:lnTo>
                <a:lnTo>
                  <a:pt x="98" y="14215"/>
                </a:lnTo>
                <a:lnTo>
                  <a:pt x="49" y="14386"/>
                </a:lnTo>
                <a:lnTo>
                  <a:pt x="25" y="14532"/>
                </a:lnTo>
                <a:lnTo>
                  <a:pt x="0" y="14703"/>
                </a:lnTo>
                <a:lnTo>
                  <a:pt x="25" y="14874"/>
                </a:lnTo>
                <a:lnTo>
                  <a:pt x="49" y="15021"/>
                </a:lnTo>
                <a:lnTo>
                  <a:pt x="123" y="15191"/>
                </a:lnTo>
                <a:lnTo>
                  <a:pt x="196" y="15338"/>
                </a:lnTo>
                <a:lnTo>
                  <a:pt x="293" y="15460"/>
                </a:lnTo>
                <a:lnTo>
                  <a:pt x="416" y="15582"/>
                </a:lnTo>
                <a:lnTo>
                  <a:pt x="562" y="15680"/>
                </a:lnTo>
                <a:lnTo>
                  <a:pt x="709" y="15778"/>
                </a:lnTo>
                <a:lnTo>
                  <a:pt x="880" y="15851"/>
                </a:lnTo>
                <a:lnTo>
                  <a:pt x="1075" y="15924"/>
                </a:lnTo>
                <a:lnTo>
                  <a:pt x="1246" y="15973"/>
                </a:lnTo>
                <a:lnTo>
                  <a:pt x="1466" y="15997"/>
                </a:lnTo>
                <a:lnTo>
                  <a:pt x="1661" y="16022"/>
                </a:lnTo>
                <a:lnTo>
                  <a:pt x="1881" y="16022"/>
                </a:lnTo>
                <a:lnTo>
                  <a:pt x="2101" y="15997"/>
                </a:lnTo>
                <a:lnTo>
                  <a:pt x="2345" y="15973"/>
                </a:lnTo>
                <a:lnTo>
                  <a:pt x="2565" y="15924"/>
                </a:lnTo>
                <a:lnTo>
                  <a:pt x="2809" y="15875"/>
                </a:lnTo>
                <a:lnTo>
                  <a:pt x="3224" y="15704"/>
                </a:lnTo>
                <a:lnTo>
                  <a:pt x="3591" y="15509"/>
                </a:lnTo>
                <a:lnTo>
                  <a:pt x="3908" y="15289"/>
                </a:lnTo>
                <a:lnTo>
                  <a:pt x="4177" y="15021"/>
                </a:lnTo>
                <a:lnTo>
                  <a:pt x="4372" y="14752"/>
                </a:lnTo>
                <a:lnTo>
                  <a:pt x="4470" y="14605"/>
                </a:lnTo>
                <a:lnTo>
                  <a:pt x="4543" y="14459"/>
                </a:lnTo>
                <a:lnTo>
                  <a:pt x="4592" y="14312"/>
                </a:lnTo>
                <a:lnTo>
                  <a:pt x="4616" y="14166"/>
                </a:lnTo>
                <a:lnTo>
                  <a:pt x="4641" y="14019"/>
                </a:lnTo>
                <a:lnTo>
                  <a:pt x="4641" y="13873"/>
                </a:lnTo>
                <a:lnTo>
                  <a:pt x="4641" y="6204"/>
                </a:lnTo>
                <a:lnTo>
                  <a:pt x="12505" y="3737"/>
                </a:lnTo>
                <a:lnTo>
                  <a:pt x="12505" y="10136"/>
                </a:lnTo>
                <a:lnTo>
                  <a:pt x="12187" y="10111"/>
                </a:lnTo>
                <a:lnTo>
                  <a:pt x="11846" y="10111"/>
                </a:lnTo>
                <a:lnTo>
                  <a:pt x="11479" y="10160"/>
                </a:lnTo>
                <a:lnTo>
                  <a:pt x="11113" y="10258"/>
                </a:lnTo>
                <a:lnTo>
                  <a:pt x="10893" y="10331"/>
                </a:lnTo>
                <a:lnTo>
                  <a:pt x="10673" y="10429"/>
                </a:lnTo>
                <a:lnTo>
                  <a:pt x="10453" y="10551"/>
                </a:lnTo>
                <a:lnTo>
                  <a:pt x="10283" y="10649"/>
                </a:lnTo>
                <a:lnTo>
                  <a:pt x="10087" y="10795"/>
                </a:lnTo>
                <a:lnTo>
                  <a:pt x="9941" y="10917"/>
                </a:lnTo>
                <a:lnTo>
                  <a:pt x="9794" y="11064"/>
                </a:lnTo>
                <a:lnTo>
                  <a:pt x="9648" y="11211"/>
                </a:lnTo>
                <a:lnTo>
                  <a:pt x="9550" y="11381"/>
                </a:lnTo>
                <a:lnTo>
                  <a:pt x="9452" y="11528"/>
                </a:lnTo>
                <a:lnTo>
                  <a:pt x="9379" y="11699"/>
                </a:lnTo>
                <a:lnTo>
                  <a:pt x="9330" y="11870"/>
                </a:lnTo>
                <a:lnTo>
                  <a:pt x="9306" y="12016"/>
                </a:lnTo>
                <a:lnTo>
                  <a:pt x="9281" y="12187"/>
                </a:lnTo>
                <a:lnTo>
                  <a:pt x="9306" y="12358"/>
                </a:lnTo>
                <a:lnTo>
                  <a:pt x="9330" y="12505"/>
                </a:lnTo>
                <a:lnTo>
                  <a:pt x="9403" y="12676"/>
                </a:lnTo>
                <a:lnTo>
                  <a:pt x="9477" y="12822"/>
                </a:lnTo>
                <a:lnTo>
                  <a:pt x="9574" y="12945"/>
                </a:lnTo>
                <a:lnTo>
                  <a:pt x="9696" y="13067"/>
                </a:lnTo>
                <a:lnTo>
                  <a:pt x="9843" y="13164"/>
                </a:lnTo>
                <a:lnTo>
                  <a:pt x="9989" y="13262"/>
                </a:lnTo>
                <a:lnTo>
                  <a:pt x="10160" y="13335"/>
                </a:lnTo>
                <a:lnTo>
                  <a:pt x="10331" y="13409"/>
                </a:lnTo>
                <a:lnTo>
                  <a:pt x="10527" y="13457"/>
                </a:lnTo>
                <a:lnTo>
                  <a:pt x="10747" y="13482"/>
                </a:lnTo>
                <a:lnTo>
                  <a:pt x="10942" y="13506"/>
                </a:lnTo>
                <a:lnTo>
                  <a:pt x="11162" y="13506"/>
                </a:lnTo>
                <a:lnTo>
                  <a:pt x="11382" y="13482"/>
                </a:lnTo>
                <a:lnTo>
                  <a:pt x="11626" y="13457"/>
                </a:lnTo>
                <a:lnTo>
                  <a:pt x="11846" y="13409"/>
                </a:lnTo>
                <a:lnTo>
                  <a:pt x="12090" y="13360"/>
                </a:lnTo>
                <a:lnTo>
                  <a:pt x="12456" y="13213"/>
                </a:lnTo>
                <a:lnTo>
                  <a:pt x="12798" y="13042"/>
                </a:lnTo>
                <a:lnTo>
                  <a:pt x="13091" y="12822"/>
                </a:lnTo>
                <a:lnTo>
                  <a:pt x="13360" y="12603"/>
                </a:lnTo>
                <a:lnTo>
                  <a:pt x="13580" y="12358"/>
                </a:lnTo>
                <a:lnTo>
                  <a:pt x="13751" y="12090"/>
                </a:lnTo>
                <a:lnTo>
                  <a:pt x="13848" y="11821"/>
                </a:lnTo>
                <a:lnTo>
                  <a:pt x="13897" y="11675"/>
                </a:lnTo>
                <a:lnTo>
                  <a:pt x="13922" y="11552"/>
                </a:lnTo>
                <a:lnTo>
                  <a:pt x="13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1" name="Google Shape;441;p40"/>
          <p:cNvSpPr/>
          <p:nvPr/>
        </p:nvSpPr>
        <p:spPr>
          <a:xfrm>
            <a:off x="2661148" y="394410"/>
            <a:ext cx="251176" cy="332812"/>
          </a:xfrm>
          <a:custGeom>
            <a:avLst/>
            <a:gdLst/>
            <a:ahLst/>
            <a:cxnLst/>
            <a:rect l="l" t="t" r="r" b="b"/>
            <a:pathLst>
              <a:path w="12018" h="15924" extrusionOk="0">
                <a:moveTo>
                  <a:pt x="6278" y="3444"/>
                </a:moveTo>
                <a:lnTo>
                  <a:pt x="6522" y="3493"/>
                </a:lnTo>
                <a:lnTo>
                  <a:pt x="6766" y="3542"/>
                </a:lnTo>
                <a:lnTo>
                  <a:pt x="7010" y="3639"/>
                </a:lnTo>
                <a:lnTo>
                  <a:pt x="7230" y="3737"/>
                </a:lnTo>
                <a:lnTo>
                  <a:pt x="7450" y="3883"/>
                </a:lnTo>
                <a:lnTo>
                  <a:pt x="7645" y="4030"/>
                </a:lnTo>
                <a:lnTo>
                  <a:pt x="7816" y="4201"/>
                </a:lnTo>
                <a:lnTo>
                  <a:pt x="7987" y="4372"/>
                </a:lnTo>
                <a:lnTo>
                  <a:pt x="8134" y="4567"/>
                </a:lnTo>
                <a:lnTo>
                  <a:pt x="8280" y="4787"/>
                </a:lnTo>
                <a:lnTo>
                  <a:pt x="8378" y="5007"/>
                </a:lnTo>
                <a:lnTo>
                  <a:pt x="8476" y="5251"/>
                </a:lnTo>
                <a:lnTo>
                  <a:pt x="8525" y="5495"/>
                </a:lnTo>
                <a:lnTo>
                  <a:pt x="8573" y="5740"/>
                </a:lnTo>
                <a:lnTo>
                  <a:pt x="8573" y="6008"/>
                </a:lnTo>
                <a:lnTo>
                  <a:pt x="8573" y="6277"/>
                </a:lnTo>
                <a:lnTo>
                  <a:pt x="8525" y="6521"/>
                </a:lnTo>
                <a:lnTo>
                  <a:pt x="8476" y="6765"/>
                </a:lnTo>
                <a:lnTo>
                  <a:pt x="8378" y="7010"/>
                </a:lnTo>
                <a:lnTo>
                  <a:pt x="8280" y="7229"/>
                </a:lnTo>
                <a:lnTo>
                  <a:pt x="8134" y="7449"/>
                </a:lnTo>
                <a:lnTo>
                  <a:pt x="7987" y="7645"/>
                </a:lnTo>
                <a:lnTo>
                  <a:pt x="7816" y="7816"/>
                </a:lnTo>
                <a:lnTo>
                  <a:pt x="7645" y="7987"/>
                </a:lnTo>
                <a:lnTo>
                  <a:pt x="7450" y="8133"/>
                </a:lnTo>
                <a:lnTo>
                  <a:pt x="7230" y="8280"/>
                </a:lnTo>
                <a:lnTo>
                  <a:pt x="7010" y="8377"/>
                </a:lnTo>
                <a:lnTo>
                  <a:pt x="6766" y="8475"/>
                </a:lnTo>
                <a:lnTo>
                  <a:pt x="6522" y="8524"/>
                </a:lnTo>
                <a:lnTo>
                  <a:pt x="6278" y="8573"/>
                </a:lnTo>
                <a:lnTo>
                  <a:pt x="5740" y="8573"/>
                </a:lnTo>
                <a:lnTo>
                  <a:pt x="5496" y="8524"/>
                </a:lnTo>
                <a:lnTo>
                  <a:pt x="5252" y="8475"/>
                </a:lnTo>
                <a:lnTo>
                  <a:pt x="5008" y="8377"/>
                </a:lnTo>
                <a:lnTo>
                  <a:pt x="4788" y="8280"/>
                </a:lnTo>
                <a:lnTo>
                  <a:pt x="4568" y="8133"/>
                </a:lnTo>
                <a:lnTo>
                  <a:pt x="4373" y="7987"/>
                </a:lnTo>
                <a:lnTo>
                  <a:pt x="4202" y="7816"/>
                </a:lnTo>
                <a:lnTo>
                  <a:pt x="4031" y="7645"/>
                </a:lnTo>
                <a:lnTo>
                  <a:pt x="3884" y="7449"/>
                </a:lnTo>
                <a:lnTo>
                  <a:pt x="3738" y="7229"/>
                </a:lnTo>
                <a:lnTo>
                  <a:pt x="3640" y="7010"/>
                </a:lnTo>
                <a:lnTo>
                  <a:pt x="3542" y="6765"/>
                </a:lnTo>
                <a:lnTo>
                  <a:pt x="3493" y="6521"/>
                </a:lnTo>
                <a:lnTo>
                  <a:pt x="3445" y="6277"/>
                </a:lnTo>
                <a:lnTo>
                  <a:pt x="3445" y="6008"/>
                </a:lnTo>
                <a:lnTo>
                  <a:pt x="3445" y="5740"/>
                </a:lnTo>
                <a:lnTo>
                  <a:pt x="3493" y="5495"/>
                </a:lnTo>
                <a:lnTo>
                  <a:pt x="3542" y="5251"/>
                </a:lnTo>
                <a:lnTo>
                  <a:pt x="3640" y="5007"/>
                </a:lnTo>
                <a:lnTo>
                  <a:pt x="3738" y="4787"/>
                </a:lnTo>
                <a:lnTo>
                  <a:pt x="3884" y="4567"/>
                </a:lnTo>
                <a:lnTo>
                  <a:pt x="4031" y="4372"/>
                </a:lnTo>
                <a:lnTo>
                  <a:pt x="4202" y="4201"/>
                </a:lnTo>
                <a:lnTo>
                  <a:pt x="4373" y="4030"/>
                </a:lnTo>
                <a:lnTo>
                  <a:pt x="4568" y="3883"/>
                </a:lnTo>
                <a:lnTo>
                  <a:pt x="4788" y="3737"/>
                </a:lnTo>
                <a:lnTo>
                  <a:pt x="5008" y="3639"/>
                </a:lnTo>
                <a:lnTo>
                  <a:pt x="5252" y="3542"/>
                </a:lnTo>
                <a:lnTo>
                  <a:pt x="5496" y="3493"/>
                </a:lnTo>
                <a:lnTo>
                  <a:pt x="5740" y="3444"/>
                </a:lnTo>
                <a:close/>
                <a:moveTo>
                  <a:pt x="5691" y="0"/>
                </a:moveTo>
                <a:lnTo>
                  <a:pt x="5398" y="25"/>
                </a:lnTo>
                <a:lnTo>
                  <a:pt x="5105" y="73"/>
                </a:lnTo>
                <a:lnTo>
                  <a:pt x="4788" y="122"/>
                </a:lnTo>
                <a:lnTo>
                  <a:pt x="4519" y="196"/>
                </a:lnTo>
                <a:lnTo>
                  <a:pt x="4226" y="269"/>
                </a:lnTo>
                <a:lnTo>
                  <a:pt x="3664" y="464"/>
                </a:lnTo>
                <a:lnTo>
                  <a:pt x="3152" y="733"/>
                </a:lnTo>
                <a:lnTo>
                  <a:pt x="2639" y="1026"/>
                </a:lnTo>
                <a:lnTo>
                  <a:pt x="2199" y="1368"/>
                </a:lnTo>
                <a:lnTo>
                  <a:pt x="1759" y="1759"/>
                </a:lnTo>
                <a:lnTo>
                  <a:pt x="1369" y="2198"/>
                </a:lnTo>
                <a:lnTo>
                  <a:pt x="1027" y="2638"/>
                </a:lnTo>
                <a:lnTo>
                  <a:pt x="734" y="3151"/>
                </a:lnTo>
                <a:lnTo>
                  <a:pt x="465" y="3664"/>
                </a:lnTo>
                <a:lnTo>
                  <a:pt x="270" y="4225"/>
                </a:lnTo>
                <a:lnTo>
                  <a:pt x="196" y="4518"/>
                </a:lnTo>
                <a:lnTo>
                  <a:pt x="123" y="4787"/>
                </a:lnTo>
                <a:lnTo>
                  <a:pt x="74" y="5105"/>
                </a:lnTo>
                <a:lnTo>
                  <a:pt x="25" y="5398"/>
                </a:lnTo>
                <a:lnTo>
                  <a:pt x="1" y="5691"/>
                </a:lnTo>
                <a:lnTo>
                  <a:pt x="1" y="6008"/>
                </a:lnTo>
                <a:lnTo>
                  <a:pt x="25" y="6448"/>
                </a:lnTo>
                <a:lnTo>
                  <a:pt x="74" y="6887"/>
                </a:lnTo>
                <a:lnTo>
                  <a:pt x="147" y="7352"/>
                </a:lnTo>
                <a:lnTo>
                  <a:pt x="270" y="7791"/>
                </a:lnTo>
                <a:lnTo>
                  <a:pt x="392" y="8231"/>
                </a:lnTo>
                <a:lnTo>
                  <a:pt x="563" y="8670"/>
                </a:lnTo>
                <a:lnTo>
                  <a:pt x="734" y="9110"/>
                </a:lnTo>
                <a:lnTo>
                  <a:pt x="929" y="9550"/>
                </a:lnTo>
                <a:lnTo>
                  <a:pt x="1149" y="9965"/>
                </a:lnTo>
                <a:lnTo>
                  <a:pt x="1393" y="10404"/>
                </a:lnTo>
                <a:lnTo>
                  <a:pt x="1906" y="11210"/>
                </a:lnTo>
                <a:lnTo>
                  <a:pt x="2443" y="11992"/>
                </a:lnTo>
                <a:lnTo>
                  <a:pt x="3005" y="12725"/>
                </a:lnTo>
                <a:lnTo>
                  <a:pt x="3567" y="13408"/>
                </a:lnTo>
                <a:lnTo>
                  <a:pt x="4104" y="14019"/>
                </a:lnTo>
                <a:lnTo>
                  <a:pt x="4617" y="14581"/>
                </a:lnTo>
                <a:lnTo>
                  <a:pt x="5081" y="15045"/>
                </a:lnTo>
                <a:lnTo>
                  <a:pt x="5740" y="15680"/>
                </a:lnTo>
                <a:lnTo>
                  <a:pt x="6009" y="15924"/>
                </a:lnTo>
                <a:lnTo>
                  <a:pt x="6278" y="15680"/>
                </a:lnTo>
                <a:lnTo>
                  <a:pt x="6937" y="15045"/>
                </a:lnTo>
                <a:lnTo>
                  <a:pt x="7401" y="14581"/>
                </a:lnTo>
                <a:lnTo>
                  <a:pt x="7914" y="14019"/>
                </a:lnTo>
                <a:lnTo>
                  <a:pt x="8451" y="13408"/>
                </a:lnTo>
                <a:lnTo>
                  <a:pt x="9013" y="12725"/>
                </a:lnTo>
                <a:lnTo>
                  <a:pt x="9575" y="11992"/>
                </a:lnTo>
                <a:lnTo>
                  <a:pt x="10112" y="11210"/>
                </a:lnTo>
                <a:lnTo>
                  <a:pt x="10625" y="10404"/>
                </a:lnTo>
                <a:lnTo>
                  <a:pt x="10869" y="9965"/>
                </a:lnTo>
                <a:lnTo>
                  <a:pt x="11089" y="9550"/>
                </a:lnTo>
                <a:lnTo>
                  <a:pt x="11284" y="9110"/>
                </a:lnTo>
                <a:lnTo>
                  <a:pt x="11455" y="8670"/>
                </a:lnTo>
                <a:lnTo>
                  <a:pt x="11626" y="8231"/>
                </a:lnTo>
                <a:lnTo>
                  <a:pt x="11748" y="7791"/>
                </a:lnTo>
                <a:lnTo>
                  <a:pt x="11871" y="7352"/>
                </a:lnTo>
                <a:lnTo>
                  <a:pt x="11944" y="6887"/>
                </a:lnTo>
                <a:lnTo>
                  <a:pt x="11993" y="6448"/>
                </a:lnTo>
                <a:lnTo>
                  <a:pt x="12017" y="6008"/>
                </a:lnTo>
                <a:lnTo>
                  <a:pt x="12017" y="5691"/>
                </a:lnTo>
                <a:lnTo>
                  <a:pt x="11993" y="5398"/>
                </a:lnTo>
                <a:lnTo>
                  <a:pt x="11944" y="5105"/>
                </a:lnTo>
                <a:lnTo>
                  <a:pt x="11895" y="4787"/>
                </a:lnTo>
                <a:lnTo>
                  <a:pt x="11822" y="4518"/>
                </a:lnTo>
                <a:lnTo>
                  <a:pt x="11748" y="4225"/>
                </a:lnTo>
                <a:lnTo>
                  <a:pt x="11553" y="3664"/>
                </a:lnTo>
                <a:lnTo>
                  <a:pt x="11284" y="3151"/>
                </a:lnTo>
                <a:lnTo>
                  <a:pt x="10991" y="2638"/>
                </a:lnTo>
                <a:lnTo>
                  <a:pt x="10649" y="2198"/>
                </a:lnTo>
                <a:lnTo>
                  <a:pt x="10259" y="1759"/>
                </a:lnTo>
                <a:lnTo>
                  <a:pt x="9819" y="1368"/>
                </a:lnTo>
                <a:lnTo>
                  <a:pt x="9379" y="1026"/>
                </a:lnTo>
                <a:lnTo>
                  <a:pt x="8866" y="733"/>
                </a:lnTo>
                <a:lnTo>
                  <a:pt x="8354" y="464"/>
                </a:lnTo>
                <a:lnTo>
                  <a:pt x="7792" y="269"/>
                </a:lnTo>
                <a:lnTo>
                  <a:pt x="7499" y="196"/>
                </a:lnTo>
                <a:lnTo>
                  <a:pt x="7230" y="122"/>
                </a:lnTo>
                <a:lnTo>
                  <a:pt x="6913" y="73"/>
                </a:lnTo>
                <a:lnTo>
                  <a:pt x="6620" y="25"/>
                </a:lnTo>
                <a:lnTo>
                  <a:pt x="6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42" name="Google Shape;442;p40"/>
          <p:cNvGrpSpPr/>
          <p:nvPr/>
        </p:nvGrpSpPr>
        <p:grpSpPr>
          <a:xfrm>
            <a:off x="3145963" y="388276"/>
            <a:ext cx="408386" cy="345080"/>
            <a:chOff x="3918650" y="293075"/>
            <a:chExt cx="488500" cy="412775"/>
          </a:xfrm>
        </p:grpSpPr>
        <p:sp>
          <p:nvSpPr>
            <p:cNvPr id="443" name="Google Shape;443;p40"/>
            <p:cNvSpPr/>
            <p:nvPr/>
          </p:nvSpPr>
          <p:spPr>
            <a:xfrm>
              <a:off x="4085350" y="293675"/>
              <a:ext cx="154500" cy="412175"/>
            </a:xfrm>
            <a:custGeom>
              <a:avLst/>
              <a:gdLst/>
              <a:ahLst/>
              <a:cxnLst/>
              <a:rect l="l" t="t" r="r" b="b"/>
              <a:pathLst>
                <a:path w="6180" h="16487" extrusionOk="0">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 name="Google Shape;444;p40"/>
            <p:cNvSpPr/>
            <p:nvPr/>
          </p:nvSpPr>
          <p:spPr>
            <a:xfrm>
              <a:off x="3918650" y="293075"/>
              <a:ext cx="153900" cy="407275"/>
            </a:xfrm>
            <a:custGeom>
              <a:avLst/>
              <a:gdLst/>
              <a:ahLst/>
              <a:cxnLst/>
              <a:rect l="l" t="t" r="r" b="b"/>
              <a:pathLst>
                <a:path w="6156" h="16291" extrusionOk="0">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 name="Google Shape;445;p40"/>
            <p:cNvSpPr/>
            <p:nvPr/>
          </p:nvSpPr>
          <p:spPr>
            <a:xfrm>
              <a:off x="4253250" y="298550"/>
              <a:ext cx="153900" cy="406675"/>
            </a:xfrm>
            <a:custGeom>
              <a:avLst/>
              <a:gdLst/>
              <a:ahLst/>
              <a:cxnLst/>
              <a:rect l="l" t="t" r="r" b="b"/>
              <a:pathLst>
                <a:path w="6156" h="16267" extrusionOk="0">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6" name="Google Shape;446;p40"/>
          <p:cNvGrpSpPr/>
          <p:nvPr/>
        </p:nvGrpSpPr>
        <p:grpSpPr>
          <a:xfrm>
            <a:off x="3745730" y="362235"/>
            <a:ext cx="335905" cy="397142"/>
            <a:chOff x="4636075" y="261925"/>
            <a:chExt cx="401800" cy="475050"/>
          </a:xfrm>
        </p:grpSpPr>
        <p:sp>
          <p:nvSpPr>
            <p:cNvPr id="447" name="Google Shape;447;p40"/>
            <p:cNvSpPr/>
            <p:nvPr/>
          </p:nvSpPr>
          <p:spPr>
            <a:xfrm>
              <a:off x="4665400" y="326650"/>
              <a:ext cx="372475" cy="97100"/>
            </a:xfrm>
            <a:custGeom>
              <a:avLst/>
              <a:gdLst/>
              <a:ahLst/>
              <a:cxnLst/>
              <a:rect l="l" t="t" r="r" b="b"/>
              <a:pathLst>
                <a:path w="14899" h="3884" extrusionOk="0">
                  <a:moveTo>
                    <a:pt x="928" y="0"/>
                  </a:moveTo>
                  <a:lnTo>
                    <a:pt x="733" y="25"/>
                  </a:lnTo>
                  <a:lnTo>
                    <a:pt x="562" y="74"/>
                  </a:lnTo>
                  <a:lnTo>
                    <a:pt x="391" y="171"/>
                  </a:lnTo>
                  <a:lnTo>
                    <a:pt x="269" y="269"/>
                  </a:lnTo>
                  <a:lnTo>
                    <a:pt x="147" y="416"/>
                  </a:lnTo>
                  <a:lnTo>
                    <a:pt x="73" y="562"/>
                  </a:lnTo>
                  <a:lnTo>
                    <a:pt x="0" y="733"/>
                  </a:lnTo>
                  <a:lnTo>
                    <a:pt x="0" y="928"/>
                  </a:lnTo>
                  <a:lnTo>
                    <a:pt x="0" y="2956"/>
                  </a:lnTo>
                  <a:lnTo>
                    <a:pt x="0" y="3151"/>
                  </a:lnTo>
                  <a:lnTo>
                    <a:pt x="73" y="3322"/>
                  </a:lnTo>
                  <a:lnTo>
                    <a:pt x="147" y="3468"/>
                  </a:lnTo>
                  <a:lnTo>
                    <a:pt x="269" y="3615"/>
                  </a:lnTo>
                  <a:lnTo>
                    <a:pt x="391" y="3737"/>
                  </a:lnTo>
                  <a:lnTo>
                    <a:pt x="562" y="3810"/>
                  </a:lnTo>
                  <a:lnTo>
                    <a:pt x="733" y="3859"/>
                  </a:lnTo>
                  <a:lnTo>
                    <a:pt x="928" y="3884"/>
                  </a:lnTo>
                  <a:lnTo>
                    <a:pt x="12798" y="3884"/>
                  </a:lnTo>
                  <a:lnTo>
                    <a:pt x="14898" y="1954"/>
                  </a:lnTo>
                  <a:lnTo>
                    <a:pt x="127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8" name="Google Shape;448;p40"/>
            <p:cNvSpPr/>
            <p:nvPr/>
          </p:nvSpPr>
          <p:spPr>
            <a:xfrm>
              <a:off x="4636075" y="438375"/>
              <a:ext cx="372475" cy="97125"/>
            </a:xfrm>
            <a:custGeom>
              <a:avLst/>
              <a:gdLst/>
              <a:ahLst/>
              <a:cxnLst/>
              <a:rect l="l" t="t" r="r" b="b"/>
              <a:pathLst>
                <a:path w="14899" h="3885" extrusionOk="0">
                  <a:moveTo>
                    <a:pt x="2101" y="1"/>
                  </a:moveTo>
                  <a:lnTo>
                    <a:pt x="1" y="1930"/>
                  </a:lnTo>
                  <a:lnTo>
                    <a:pt x="2101" y="3884"/>
                  </a:lnTo>
                  <a:lnTo>
                    <a:pt x="13971" y="3884"/>
                  </a:lnTo>
                  <a:lnTo>
                    <a:pt x="14166" y="3860"/>
                  </a:lnTo>
                  <a:lnTo>
                    <a:pt x="14337" y="3811"/>
                  </a:lnTo>
                  <a:lnTo>
                    <a:pt x="14508" y="3713"/>
                  </a:lnTo>
                  <a:lnTo>
                    <a:pt x="14630" y="3615"/>
                  </a:lnTo>
                  <a:lnTo>
                    <a:pt x="14752" y="3469"/>
                  </a:lnTo>
                  <a:lnTo>
                    <a:pt x="14826" y="3322"/>
                  </a:lnTo>
                  <a:lnTo>
                    <a:pt x="14899" y="3151"/>
                  </a:lnTo>
                  <a:lnTo>
                    <a:pt x="14899" y="2956"/>
                  </a:lnTo>
                  <a:lnTo>
                    <a:pt x="14899" y="929"/>
                  </a:lnTo>
                  <a:lnTo>
                    <a:pt x="14899" y="733"/>
                  </a:lnTo>
                  <a:lnTo>
                    <a:pt x="14826" y="563"/>
                  </a:lnTo>
                  <a:lnTo>
                    <a:pt x="14752" y="416"/>
                  </a:lnTo>
                  <a:lnTo>
                    <a:pt x="14630" y="269"/>
                  </a:lnTo>
                  <a:lnTo>
                    <a:pt x="14508" y="147"/>
                  </a:lnTo>
                  <a:lnTo>
                    <a:pt x="14337" y="74"/>
                  </a:lnTo>
                  <a:lnTo>
                    <a:pt x="14166" y="25"/>
                  </a:lnTo>
                  <a:lnTo>
                    <a:pt x="13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9" name="Google Shape;449;p40"/>
            <p:cNvSpPr/>
            <p:nvPr/>
          </p:nvSpPr>
          <p:spPr>
            <a:xfrm>
              <a:off x="4814975" y="261925"/>
              <a:ext cx="44000" cy="50100"/>
            </a:xfrm>
            <a:custGeom>
              <a:avLst/>
              <a:gdLst/>
              <a:ahLst/>
              <a:cxnLst/>
              <a:rect l="l" t="t" r="r" b="b"/>
              <a:pathLst>
                <a:path w="1760" h="2004" extrusionOk="0">
                  <a:moveTo>
                    <a:pt x="563" y="1"/>
                  </a:moveTo>
                  <a:lnTo>
                    <a:pt x="465" y="25"/>
                  </a:lnTo>
                  <a:lnTo>
                    <a:pt x="343" y="49"/>
                  </a:lnTo>
                  <a:lnTo>
                    <a:pt x="245" y="98"/>
                  </a:lnTo>
                  <a:lnTo>
                    <a:pt x="172" y="171"/>
                  </a:lnTo>
                  <a:lnTo>
                    <a:pt x="99" y="269"/>
                  </a:lnTo>
                  <a:lnTo>
                    <a:pt x="25" y="367"/>
                  </a:lnTo>
                  <a:lnTo>
                    <a:pt x="1" y="465"/>
                  </a:lnTo>
                  <a:lnTo>
                    <a:pt x="1" y="587"/>
                  </a:lnTo>
                  <a:lnTo>
                    <a:pt x="1" y="2003"/>
                  </a:lnTo>
                  <a:lnTo>
                    <a:pt x="1759" y="2003"/>
                  </a:lnTo>
                  <a:lnTo>
                    <a:pt x="1759" y="587"/>
                  </a:lnTo>
                  <a:lnTo>
                    <a:pt x="1759" y="465"/>
                  </a:lnTo>
                  <a:lnTo>
                    <a:pt x="1735" y="367"/>
                  </a:lnTo>
                  <a:lnTo>
                    <a:pt x="1662" y="269"/>
                  </a:lnTo>
                  <a:lnTo>
                    <a:pt x="1588" y="171"/>
                  </a:lnTo>
                  <a:lnTo>
                    <a:pt x="1515" y="98"/>
                  </a:lnTo>
                  <a:lnTo>
                    <a:pt x="1417" y="49"/>
                  </a:lnTo>
                  <a:lnTo>
                    <a:pt x="1295" y="25"/>
                  </a:lnTo>
                  <a:lnTo>
                    <a:pt x="11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0" name="Google Shape;450;p40"/>
            <p:cNvSpPr/>
            <p:nvPr/>
          </p:nvSpPr>
          <p:spPr>
            <a:xfrm>
              <a:off x="4814975" y="550125"/>
              <a:ext cx="44000" cy="186850"/>
            </a:xfrm>
            <a:custGeom>
              <a:avLst/>
              <a:gdLst/>
              <a:ahLst/>
              <a:cxnLst/>
              <a:rect l="l" t="t" r="r" b="b"/>
              <a:pathLst>
                <a:path w="1760" h="7474" extrusionOk="0">
                  <a:moveTo>
                    <a:pt x="1" y="0"/>
                  </a:moveTo>
                  <a:lnTo>
                    <a:pt x="1" y="7474"/>
                  </a:lnTo>
                  <a:lnTo>
                    <a:pt x="1759" y="7474"/>
                  </a:lnTo>
                  <a:lnTo>
                    <a:pt x="1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51" name="Google Shape;451;p40"/>
          <p:cNvSpPr/>
          <p:nvPr/>
        </p:nvSpPr>
        <p:spPr>
          <a:xfrm>
            <a:off x="4284931" y="392863"/>
            <a:ext cx="384894" cy="335905"/>
          </a:xfrm>
          <a:custGeom>
            <a:avLst/>
            <a:gdLst/>
            <a:ahLst/>
            <a:cxnLst/>
            <a:rect l="l" t="t" r="r" b="b"/>
            <a:pathLst>
              <a:path w="18416" h="16072" extrusionOk="0">
                <a:moveTo>
                  <a:pt x="9208" y="1"/>
                </a:moveTo>
                <a:lnTo>
                  <a:pt x="1" y="8866"/>
                </a:lnTo>
                <a:lnTo>
                  <a:pt x="2882" y="8866"/>
                </a:lnTo>
                <a:lnTo>
                  <a:pt x="2882" y="15290"/>
                </a:lnTo>
                <a:lnTo>
                  <a:pt x="2907" y="15461"/>
                </a:lnTo>
                <a:lnTo>
                  <a:pt x="2956" y="15607"/>
                </a:lnTo>
                <a:lnTo>
                  <a:pt x="3029" y="15729"/>
                </a:lnTo>
                <a:lnTo>
                  <a:pt x="3102" y="15851"/>
                </a:lnTo>
                <a:lnTo>
                  <a:pt x="3224" y="15949"/>
                </a:lnTo>
                <a:lnTo>
                  <a:pt x="3371" y="16022"/>
                </a:lnTo>
                <a:lnTo>
                  <a:pt x="3517" y="16071"/>
                </a:lnTo>
                <a:lnTo>
                  <a:pt x="7425" y="16071"/>
                </a:lnTo>
                <a:lnTo>
                  <a:pt x="7425" y="13458"/>
                </a:lnTo>
                <a:lnTo>
                  <a:pt x="7450" y="13165"/>
                </a:lnTo>
                <a:lnTo>
                  <a:pt x="7547" y="12896"/>
                </a:lnTo>
                <a:lnTo>
                  <a:pt x="7669" y="12652"/>
                </a:lnTo>
                <a:lnTo>
                  <a:pt x="7840" y="12457"/>
                </a:lnTo>
                <a:lnTo>
                  <a:pt x="8060" y="12286"/>
                </a:lnTo>
                <a:lnTo>
                  <a:pt x="8280" y="12164"/>
                </a:lnTo>
                <a:lnTo>
                  <a:pt x="8549" y="12066"/>
                </a:lnTo>
                <a:lnTo>
                  <a:pt x="8842" y="12041"/>
                </a:lnTo>
                <a:lnTo>
                  <a:pt x="9574" y="12041"/>
                </a:lnTo>
                <a:lnTo>
                  <a:pt x="9867" y="12066"/>
                </a:lnTo>
                <a:lnTo>
                  <a:pt x="10136" y="12164"/>
                </a:lnTo>
                <a:lnTo>
                  <a:pt x="10356" y="12286"/>
                </a:lnTo>
                <a:lnTo>
                  <a:pt x="10576" y="12457"/>
                </a:lnTo>
                <a:lnTo>
                  <a:pt x="10747" y="12652"/>
                </a:lnTo>
                <a:lnTo>
                  <a:pt x="10869" y="12896"/>
                </a:lnTo>
                <a:lnTo>
                  <a:pt x="10967" y="13165"/>
                </a:lnTo>
                <a:lnTo>
                  <a:pt x="10991" y="13458"/>
                </a:lnTo>
                <a:lnTo>
                  <a:pt x="10991" y="16071"/>
                </a:lnTo>
                <a:lnTo>
                  <a:pt x="14899" y="16071"/>
                </a:lnTo>
                <a:lnTo>
                  <a:pt x="15045" y="16022"/>
                </a:lnTo>
                <a:lnTo>
                  <a:pt x="15192" y="15949"/>
                </a:lnTo>
                <a:lnTo>
                  <a:pt x="15314" y="15851"/>
                </a:lnTo>
                <a:lnTo>
                  <a:pt x="15387" y="15729"/>
                </a:lnTo>
                <a:lnTo>
                  <a:pt x="15460" y="15607"/>
                </a:lnTo>
                <a:lnTo>
                  <a:pt x="15509" y="15461"/>
                </a:lnTo>
                <a:lnTo>
                  <a:pt x="15534" y="15290"/>
                </a:lnTo>
                <a:lnTo>
                  <a:pt x="15534" y="8866"/>
                </a:lnTo>
                <a:lnTo>
                  <a:pt x="18416" y="8866"/>
                </a:lnTo>
                <a:lnTo>
                  <a:pt x="92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52" name="Google Shape;452;p40"/>
          <p:cNvGrpSpPr/>
          <p:nvPr/>
        </p:nvGrpSpPr>
        <p:grpSpPr>
          <a:xfrm>
            <a:off x="4872282" y="395424"/>
            <a:ext cx="336908" cy="330262"/>
            <a:chOff x="5983625" y="301625"/>
            <a:chExt cx="403000" cy="395050"/>
          </a:xfrm>
        </p:grpSpPr>
        <p:sp>
          <p:nvSpPr>
            <p:cNvPr id="453" name="Google Shape;453;p40"/>
            <p:cNvSpPr/>
            <p:nvPr/>
          </p:nvSpPr>
          <p:spPr>
            <a:xfrm>
              <a:off x="5983625" y="319925"/>
              <a:ext cx="403000" cy="67200"/>
            </a:xfrm>
            <a:custGeom>
              <a:avLst/>
              <a:gdLst/>
              <a:ahLst/>
              <a:cxnLst/>
              <a:rect l="l" t="t" r="r" b="b"/>
              <a:pathLst>
                <a:path w="16120" h="2688" extrusionOk="0">
                  <a:moveTo>
                    <a:pt x="3102" y="416"/>
                  </a:moveTo>
                  <a:lnTo>
                    <a:pt x="3273" y="465"/>
                  </a:lnTo>
                  <a:lnTo>
                    <a:pt x="3444" y="562"/>
                  </a:lnTo>
                  <a:lnTo>
                    <a:pt x="3566" y="660"/>
                  </a:lnTo>
                  <a:lnTo>
                    <a:pt x="3688" y="807"/>
                  </a:lnTo>
                  <a:lnTo>
                    <a:pt x="3762" y="953"/>
                  </a:lnTo>
                  <a:lnTo>
                    <a:pt x="3810" y="1124"/>
                  </a:lnTo>
                  <a:lnTo>
                    <a:pt x="3835" y="1320"/>
                  </a:lnTo>
                  <a:lnTo>
                    <a:pt x="3810" y="1491"/>
                  </a:lnTo>
                  <a:lnTo>
                    <a:pt x="3762" y="1661"/>
                  </a:lnTo>
                  <a:lnTo>
                    <a:pt x="3688" y="1808"/>
                  </a:lnTo>
                  <a:lnTo>
                    <a:pt x="3566" y="1955"/>
                  </a:lnTo>
                  <a:lnTo>
                    <a:pt x="3444" y="2052"/>
                  </a:lnTo>
                  <a:lnTo>
                    <a:pt x="3273" y="2150"/>
                  </a:lnTo>
                  <a:lnTo>
                    <a:pt x="3102" y="2199"/>
                  </a:lnTo>
                  <a:lnTo>
                    <a:pt x="2931" y="2223"/>
                  </a:lnTo>
                  <a:lnTo>
                    <a:pt x="2760" y="2199"/>
                  </a:lnTo>
                  <a:lnTo>
                    <a:pt x="2589" y="2150"/>
                  </a:lnTo>
                  <a:lnTo>
                    <a:pt x="2418" y="2052"/>
                  </a:lnTo>
                  <a:lnTo>
                    <a:pt x="2296" y="1955"/>
                  </a:lnTo>
                  <a:lnTo>
                    <a:pt x="2174" y="1808"/>
                  </a:lnTo>
                  <a:lnTo>
                    <a:pt x="2101" y="1661"/>
                  </a:lnTo>
                  <a:lnTo>
                    <a:pt x="2052" y="1491"/>
                  </a:lnTo>
                  <a:lnTo>
                    <a:pt x="2028" y="1320"/>
                  </a:lnTo>
                  <a:lnTo>
                    <a:pt x="2052" y="1124"/>
                  </a:lnTo>
                  <a:lnTo>
                    <a:pt x="2101" y="953"/>
                  </a:lnTo>
                  <a:lnTo>
                    <a:pt x="2174" y="807"/>
                  </a:lnTo>
                  <a:lnTo>
                    <a:pt x="2296" y="660"/>
                  </a:lnTo>
                  <a:lnTo>
                    <a:pt x="2418" y="562"/>
                  </a:lnTo>
                  <a:lnTo>
                    <a:pt x="2589" y="465"/>
                  </a:lnTo>
                  <a:lnTo>
                    <a:pt x="2760" y="416"/>
                  </a:lnTo>
                  <a:close/>
                  <a:moveTo>
                    <a:pt x="13360" y="416"/>
                  </a:moveTo>
                  <a:lnTo>
                    <a:pt x="13531" y="465"/>
                  </a:lnTo>
                  <a:lnTo>
                    <a:pt x="13702" y="562"/>
                  </a:lnTo>
                  <a:lnTo>
                    <a:pt x="13824" y="660"/>
                  </a:lnTo>
                  <a:lnTo>
                    <a:pt x="13946" y="807"/>
                  </a:lnTo>
                  <a:lnTo>
                    <a:pt x="14019" y="953"/>
                  </a:lnTo>
                  <a:lnTo>
                    <a:pt x="14068" y="1124"/>
                  </a:lnTo>
                  <a:lnTo>
                    <a:pt x="14093" y="1320"/>
                  </a:lnTo>
                  <a:lnTo>
                    <a:pt x="14068" y="1491"/>
                  </a:lnTo>
                  <a:lnTo>
                    <a:pt x="14019" y="1661"/>
                  </a:lnTo>
                  <a:lnTo>
                    <a:pt x="13946" y="1808"/>
                  </a:lnTo>
                  <a:lnTo>
                    <a:pt x="13824" y="1955"/>
                  </a:lnTo>
                  <a:lnTo>
                    <a:pt x="13702" y="2052"/>
                  </a:lnTo>
                  <a:lnTo>
                    <a:pt x="13531" y="2150"/>
                  </a:lnTo>
                  <a:lnTo>
                    <a:pt x="13360" y="2199"/>
                  </a:lnTo>
                  <a:lnTo>
                    <a:pt x="13189" y="2223"/>
                  </a:lnTo>
                  <a:lnTo>
                    <a:pt x="13018" y="2199"/>
                  </a:lnTo>
                  <a:lnTo>
                    <a:pt x="12847" y="2150"/>
                  </a:lnTo>
                  <a:lnTo>
                    <a:pt x="12676" y="2052"/>
                  </a:lnTo>
                  <a:lnTo>
                    <a:pt x="12554" y="1955"/>
                  </a:lnTo>
                  <a:lnTo>
                    <a:pt x="12432" y="1808"/>
                  </a:lnTo>
                  <a:lnTo>
                    <a:pt x="12359" y="1661"/>
                  </a:lnTo>
                  <a:lnTo>
                    <a:pt x="12310" y="1491"/>
                  </a:lnTo>
                  <a:lnTo>
                    <a:pt x="12285" y="1320"/>
                  </a:lnTo>
                  <a:lnTo>
                    <a:pt x="12310" y="1124"/>
                  </a:lnTo>
                  <a:lnTo>
                    <a:pt x="12359" y="953"/>
                  </a:lnTo>
                  <a:lnTo>
                    <a:pt x="12432" y="807"/>
                  </a:lnTo>
                  <a:lnTo>
                    <a:pt x="12554" y="660"/>
                  </a:lnTo>
                  <a:lnTo>
                    <a:pt x="12676" y="562"/>
                  </a:lnTo>
                  <a:lnTo>
                    <a:pt x="12847" y="465"/>
                  </a:lnTo>
                  <a:lnTo>
                    <a:pt x="13018" y="416"/>
                  </a:lnTo>
                  <a:close/>
                  <a:moveTo>
                    <a:pt x="0" y="1"/>
                  </a:moveTo>
                  <a:lnTo>
                    <a:pt x="0" y="2687"/>
                  </a:lnTo>
                  <a:lnTo>
                    <a:pt x="16120" y="2687"/>
                  </a:lnTo>
                  <a:lnTo>
                    <a:pt x="1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4" name="Google Shape;454;p40"/>
            <p:cNvSpPr/>
            <p:nvPr/>
          </p:nvSpPr>
          <p:spPr>
            <a:xfrm>
              <a:off x="5983625" y="664900"/>
              <a:ext cx="403000" cy="31775"/>
            </a:xfrm>
            <a:custGeom>
              <a:avLst/>
              <a:gdLst/>
              <a:ahLst/>
              <a:cxnLst/>
              <a:rect l="l" t="t" r="r" b="b"/>
              <a:pathLst>
                <a:path w="16120" h="1271" extrusionOk="0">
                  <a:moveTo>
                    <a:pt x="0" y="1"/>
                  </a:moveTo>
                  <a:lnTo>
                    <a:pt x="0" y="489"/>
                  </a:lnTo>
                  <a:lnTo>
                    <a:pt x="25" y="660"/>
                  </a:lnTo>
                  <a:lnTo>
                    <a:pt x="74" y="807"/>
                  </a:lnTo>
                  <a:lnTo>
                    <a:pt x="147" y="929"/>
                  </a:lnTo>
                  <a:lnTo>
                    <a:pt x="220" y="1051"/>
                  </a:lnTo>
                  <a:lnTo>
                    <a:pt x="342" y="1149"/>
                  </a:lnTo>
                  <a:lnTo>
                    <a:pt x="489" y="1222"/>
                  </a:lnTo>
                  <a:lnTo>
                    <a:pt x="635" y="1271"/>
                  </a:lnTo>
                  <a:lnTo>
                    <a:pt x="15485" y="1271"/>
                  </a:lnTo>
                  <a:lnTo>
                    <a:pt x="15631" y="1222"/>
                  </a:lnTo>
                  <a:lnTo>
                    <a:pt x="15778" y="1149"/>
                  </a:lnTo>
                  <a:lnTo>
                    <a:pt x="15900" y="1051"/>
                  </a:lnTo>
                  <a:lnTo>
                    <a:pt x="15973" y="929"/>
                  </a:lnTo>
                  <a:lnTo>
                    <a:pt x="16046" y="807"/>
                  </a:lnTo>
                  <a:lnTo>
                    <a:pt x="16095" y="660"/>
                  </a:lnTo>
                  <a:lnTo>
                    <a:pt x="16120" y="489"/>
                  </a:lnTo>
                  <a:lnTo>
                    <a:pt x="16120" y="1"/>
                  </a:lnTo>
                  <a:lnTo>
                    <a:pt x="16095" y="172"/>
                  </a:lnTo>
                  <a:lnTo>
                    <a:pt x="16046" y="318"/>
                  </a:lnTo>
                  <a:lnTo>
                    <a:pt x="15973" y="440"/>
                  </a:lnTo>
                  <a:lnTo>
                    <a:pt x="15900" y="562"/>
                  </a:lnTo>
                  <a:lnTo>
                    <a:pt x="15778" y="660"/>
                  </a:lnTo>
                  <a:lnTo>
                    <a:pt x="15631" y="733"/>
                  </a:lnTo>
                  <a:lnTo>
                    <a:pt x="15485" y="782"/>
                  </a:lnTo>
                  <a:lnTo>
                    <a:pt x="635" y="782"/>
                  </a:lnTo>
                  <a:lnTo>
                    <a:pt x="489" y="733"/>
                  </a:lnTo>
                  <a:lnTo>
                    <a:pt x="342" y="660"/>
                  </a:lnTo>
                  <a:lnTo>
                    <a:pt x="220" y="562"/>
                  </a:lnTo>
                  <a:lnTo>
                    <a:pt x="147" y="440"/>
                  </a:lnTo>
                  <a:lnTo>
                    <a:pt x="74" y="318"/>
                  </a:lnTo>
                  <a:lnTo>
                    <a:pt x="25" y="17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5" name="Google Shape;455;p40"/>
            <p:cNvSpPr/>
            <p:nvPr/>
          </p:nvSpPr>
          <p:spPr>
            <a:xfrm>
              <a:off x="6041025" y="301625"/>
              <a:ext cx="29325" cy="63500"/>
            </a:xfrm>
            <a:custGeom>
              <a:avLst/>
              <a:gdLst/>
              <a:ahLst/>
              <a:cxnLst/>
              <a:rect l="l" t="t" r="r" b="b"/>
              <a:pathLst>
                <a:path w="1173" h="2540" extrusionOk="0">
                  <a:moveTo>
                    <a:pt x="391" y="0"/>
                  </a:moveTo>
                  <a:lnTo>
                    <a:pt x="293"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3" y="2491"/>
                  </a:lnTo>
                  <a:lnTo>
                    <a:pt x="391" y="2540"/>
                  </a:lnTo>
                  <a:lnTo>
                    <a:pt x="782" y="2540"/>
                  </a:lnTo>
                  <a:lnTo>
                    <a:pt x="879"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79"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6" name="Google Shape;456;p40"/>
            <p:cNvSpPr/>
            <p:nvPr/>
          </p:nvSpPr>
          <p:spPr>
            <a:xfrm>
              <a:off x="6297450" y="3016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7" name="Google Shape;457;p40"/>
            <p:cNvSpPr/>
            <p:nvPr/>
          </p:nvSpPr>
          <p:spPr>
            <a:xfrm>
              <a:off x="6097200" y="509200"/>
              <a:ext cx="50700" cy="53775"/>
            </a:xfrm>
            <a:custGeom>
              <a:avLst/>
              <a:gdLst/>
              <a:ahLst/>
              <a:cxnLst/>
              <a:rect l="l" t="t" r="r" b="b"/>
              <a:pathLst>
                <a:path w="2028" h="2151" extrusionOk="0">
                  <a:moveTo>
                    <a:pt x="0" y="1"/>
                  </a:moveTo>
                  <a:lnTo>
                    <a:pt x="0" y="2150"/>
                  </a:lnTo>
                  <a:lnTo>
                    <a:pt x="2027" y="2150"/>
                  </a:lnTo>
                  <a:lnTo>
                    <a:pt x="2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8" name="Google Shape;458;p40"/>
            <p:cNvSpPr/>
            <p:nvPr/>
          </p:nvSpPr>
          <p:spPr>
            <a:xfrm>
              <a:off x="6097200" y="448150"/>
              <a:ext cx="50700" cy="48875"/>
            </a:xfrm>
            <a:custGeom>
              <a:avLst/>
              <a:gdLst/>
              <a:ahLst/>
              <a:cxnLst/>
              <a:rect l="l" t="t" r="r" b="b"/>
              <a:pathLst>
                <a:path w="2028" h="1955" extrusionOk="0">
                  <a:moveTo>
                    <a:pt x="0" y="1"/>
                  </a:moveTo>
                  <a:lnTo>
                    <a:pt x="0" y="1954"/>
                  </a:lnTo>
                  <a:lnTo>
                    <a:pt x="2027" y="1954"/>
                  </a:lnTo>
                  <a:lnTo>
                    <a:pt x="2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9" name="Google Shape;459;p40"/>
            <p:cNvSpPr/>
            <p:nvPr/>
          </p:nvSpPr>
          <p:spPr>
            <a:xfrm>
              <a:off x="6097200" y="575150"/>
              <a:ext cx="50700" cy="48875"/>
            </a:xfrm>
            <a:custGeom>
              <a:avLst/>
              <a:gdLst/>
              <a:ahLst/>
              <a:cxnLst/>
              <a:rect l="l" t="t" r="r" b="b"/>
              <a:pathLst>
                <a:path w="2028" h="1955" extrusionOk="0">
                  <a:moveTo>
                    <a:pt x="0" y="1"/>
                  </a:moveTo>
                  <a:lnTo>
                    <a:pt x="0" y="1954"/>
                  </a:lnTo>
                  <a:lnTo>
                    <a:pt x="2027" y="1954"/>
                  </a:lnTo>
                  <a:lnTo>
                    <a:pt x="2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0" name="Google Shape;460;p40"/>
            <p:cNvSpPr/>
            <p:nvPr/>
          </p:nvSpPr>
          <p:spPr>
            <a:xfrm>
              <a:off x="6160075" y="575150"/>
              <a:ext cx="50100" cy="48875"/>
            </a:xfrm>
            <a:custGeom>
              <a:avLst/>
              <a:gdLst/>
              <a:ahLst/>
              <a:cxnLst/>
              <a:rect l="l" t="t" r="r" b="b"/>
              <a:pathLst>
                <a:path w="2004" h="1955" extrusionOk="0">
                  <a:moveTo>
                    <a:pt x="1" y="1"/>
                  </a:moveTo>
                  <a:lnTo>
                    <a:pt x="1" y="1954"/>
                  </a:lnTo>
                  <a:lnTo>
                    <a:pt x="2003" y="1954"/>
                  </a:lnTo>
                  <a:lnTo>
                    <a:pt x="2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1" name="Google Shape;461;p40"/>
            <p:cNvSpPr/>
            <p:nvPr/>
          </p:nvSpPr>
          <p:spPr>
            <a:xfrm>
              <a:off x="6034300" y="509200"/>
              <a:ext cx="50700" cy="53775"/>
            </a:xfrm>
            <a:custGeom>
              <a:avLst/>
              <a:gdLst/>
              <a:ahLst/>
              <a:cxnLst/>
              <a:rect l="l" t="t" r="r" b="b"/>
              <a:pathLst>
                <a:path w="2028" h="2151" extrusionOk="0">
                  <a:moveTo>
                    <a:pt x="1" y="1"/>
                  </a:moveTo>
                  <a:lnTo>
                    <a:pt x="1" y="2150"/>
                  </a:lnTo>
                  <a:lnTo>
                    <a:pt x="2028" y="2150"/>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2" name="Google Shape;462;p40"/>
            <p:cNvSpPr/>
            <p:nvPr/>
          </p:nvSpPr>
          <p:spPr>
            <a:xfrm>
              <a:off x="6034300" y="575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3" name="Google Shape;463;p40"/>
            <p:cNvSpPr/>
            <p:nvPr/>
          </p:nvSpPr>
          <p:spPr>
            <a:xfrm>
              <a:off x="6034300" y="448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4" name="Google Shape;464;p40"/>
            <p:cNvSpPr/>
            <p:nvPr/>
          </p:nvSpPr>
          <p:spPr>
            <a:xfrm>
              <a:off x="6160075" y="509200"/>
              <a:ext cx="50100" cy="53775"/>
            </a:xfrm>
            <a:custGeom>
              <a:avLst/>
              <a:gdLst/>
              <a:ahLst/>
              <a:cxnLst/>
              <a:rect l="l" t="t" r="r" b="b"/>
              <a:pathLst>
                <a:path w="2004" h="2151" extrusionOk="0">
                  <a:moveTo>
                    <a:pt x="1" y="1"/>
                  </a:moveTo>
                  <a:lnTo>
                    <a:pt x="1" y="2150"/>
                  </a:lnTo>
                  <a:lnTo>
                    <a:pt x="2003" y="2150"/>
                  </a:lnTo>
                  <a:lnTo>
                    <a:pt x="2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5" name="Google Shape;465;p40"/>
            <p:cNvSpPr/>
            <p:nvPr/>
          </p:nvSpPr>
          <p:spPr>
            <a:xfrm>
              <a:off x="5983625" y="399300"/>
              <a:ext cx="403000" cy="272950"/>
            </a:xfrm>
            <a:custGeom>
              <a:avLst/>
              <a:gdLst/>
              <a:ahLst/>
              <a:cxnLst/>
              <a:rect l="l" t="t" r="r" b="b"/>
              <a:pathLst>
                <a:path w="16120" h="10918" extrusionOk="0">
                  <a:moveTo>
                    <a:pt x="14434" y="1466"/>
                  </a:moveTo>
                  <a:lnTo>
                    <a:pt x="14508" y="1515"/>
                  </a:lnTo>
                  <a:lnTo>
                    <a:pt x="14557" y="1613"/>
                  </a:lnTo>
                  <a:lnTo>
                    <a:pt x="14581" y="1710"/>
                  </a:lnTo>
                  <a:lnTo>
                    <a:pt x="14581" y="9233"/>
                  </a:lnTo>
                  <a:lnTo>
                    <a:pt x="14557" y="9330"/>
                  </a:lnTo>
                  <a:lnTo>
                    <a:pt x="14508" y="9404"/>
                  </a:lnTo>
                  <a:lnTo>
                    <a:pt x="14434" y="9452"/>
                  </a:lnTo>
                  <a:lnTo>
                    <a:pt x="14337" y="9477"/>
                  </a:lnTo>
                  <a:lnTo>
                    <a:pt x="1783" y="9477"/>
                  </a:lnTo>
                  <a:lnTo>
                    <a:pt x="1686" y="9452"/>
                  </a:lnTo>
                  <a:lnTo>
                    <a:pt x="1612" y="9404"/>
                  </a:lnTo>
                  <a:lnTo>
                    <a:pt x="1564" y="9330"/>
                  </a:lnTo>
                  <a:lnTo>
                    <a:pt x="1539" y="9233"/>
                  </a:lnTo>
                  <a:lnTo>
                    <a:pt x="1539" y="1710"/>
                  </a:lnTo>
                  <a:lnTo>
                    <a:pt x="1564" y="1613"/>
                  </a:lnTo>
                  <a:lnTo>
                    <a:pt x="1612" y="1515"/>
                  </a:lnTo>
                  <a:lnTo>
                    <a:pt x="1686" y="1466"/>
                  </a:lnTo>
                  <a:close/>
                  <a:moveTo>
                    <a:pt x="0" y="1"/>
                  </a:moveTo>
                  <a:lnTo>
                    <a:pt x="0" y="10332"/>
                  </a:lnTo>
                  <a:lnTo>
                    <a:pt x="25" y="10429"/>
                  </a:lnTo>
                  <a:lnTo>
                    <a:pt x="74" y="10527"/>
                  </a:lnTo>
                  <a:lnTo>
                    <a:pt x="147" y="10625"/>
                  </a:lnTo>
                  <a:lnTo>
                    <a:pt x="220" y="10722"/>
                  </a:lnTo>
                  <a:lnTo>
                    <a:pt x="342" y="10796"/>
                  </a:lnTo>
                  <a:lnTo>
                    <a:pt x="489" y="10869"/>
                  </a:lnTo>
                  <a:lnTo>
                    <a:pt x="635" y="10918"/>
                  </a:lnTo>
                  <a:lnTo>
                    <a:pt x="15485" y="10918"/>
                  </a:lnTo>
                  <a:lnTo>
                    <a:pt x="15631" y="10869"/>
                  </a:lnTo>
                  <a:lnTo>
                    <a:pt x="15778" y="10796"/>
                  </a:lnTo>
                  <a:lnTo>
                    <a:pt x="15900" y="10698"/>
                  </a:lnTo>
                  <a:lnTo>
                    <a:pt x="15973" y="10576"/>
                  </a:lnTo>
                  <a:lnTo>
                    <a:pt x="16046" y="10454"/>
                  </a:lnTo>
                  <a:lnTo>
                    <a:pt x="16095" y="10307"/>
                  </a:lnTo>
                  <a:lnTo>
                    <a:pt x="16120" y="10136"/>
                  </a:lnTo>
                  <a:lnTo>
                    <a:pt x="1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6" name="Google Shape;466;p40"/>
            <p:cNvSpPr/>
            <p:nvPr/>
          </p:nvSpPr>
          <p:spPr>
            <a:xfrm>
              <a:off x="6285250" y="575150"/>
              <a:ext cx="50700" cy="48875"/>
            </a:xfrm>
            <a:custGeom>
              <a:avLst/>
              <a:gdLst/>
              <a:ahLst/>
              <a:cxnLst/>
              <a:rect l="l" t="t" r="r" b="b"/>
              <a:pathLst>
                <a:path w="2028" h="1955" extrusionOk="0">
                  <a:moveTo>
                    <a:pt x="0" y="1"/>
                  </a:moveTo>
                  <a:lnTo>
                    <a:pt x="0"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7" name="Google Shape;467;p40"/>
            <p:cNvSpPr/>
            <p:nvPr/>
          </p:nvSpPr>
          <p:spPr>
            <a:xfrm>
              <a:off x="6285250" y="509200"/>
              <a:ext cx="50700" cy="53775"/>
            </a:xfrm>
            <a:custGeom>
              <a:avLst/>
              <a:gdLst/>
              <a:ahLst/>
              <a:cxnLst/>
              <a:rect l="l" t="t" r="r" b="b"/>
              <a:pathLst>
                <a:path w="2028" h="2151" extrusionOk="0">
                  <a:moveTo>
                    <a:pt x="0" y="1"/>
                  </a:moveTo>
                  <a:lnTo>
                    <a:pt x="0" y="2150"/>
                  </a:lnTo>
                  <a:lnTo>
                    <a:pt x="2028" y="2150"/>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8" name="Google Shape;468;p40"/>
            <p:cNvSpPr/>
            <p:nvPr/>
          </p:nvSpPr>
          <p:spPr>
            <a:xfrm>
              <a:off x="6285250" y="448150"/>
              <a:ext cx="50700" cy="48875"/>
            </a:xfrm>
            <a:custGeom>
              <a:avLst/>
              <a:gdLst/>
              <a:ahLst/>
              <a:cxnLst/>
              <a:rect l="l" t="t" r="r" b="b"/>
              <a:pathLst>
                <a:path w="2028" h="1955" extrusionOk="0">
                  <a:moveTo>
                    <a:pt x="0" y="1"/>
                  </a:moveTo>
                  <a:lnTo>
                    <a:pt x="0"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9" name="Google Shape;469;p40"/>
            <p:cNvSpPr/>
            <p:nvPr/>
          </p:nvSpPr>
          <p:spPr>
            <a:xfrm>
              <a:off x="6222350" y="575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0" name="Google Shape;470;p40"/>
            <p:cNvSpPr/>
            <p:nvPr/>
          </p:nvSpPr>
          <p:spPr>
            <a:xfrm>
              <a:off x="6160075" y="448150"/>
              <a:ext cx="50100" cy="48875"/>
            </a:xfrm>
            <a:custGeom>
              <a:avLst/>
              <a:gdLst/>
              <a:ahLst/>
              <a:cxnLst/>
              <a:rect l="l" t="t" r="r" b="b"/>
              <a:pathLst>
                <a:path w="2004" h="1955" extrusionOk="0">
                  <a:moveTo>
                    <a:pt x="1" y="1"/>
                  </a:moveTo>
                  <a:lnTo>
                    <a:pt x="1" y="1954"/>
                  </a:lnTo>
                  <a:lnTo>
                    <a:pt x="2003" y="1954"/>
                  </a:lnTo>
                  <a:lnTo>
                    <a:pt x="2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1" name="Google Shape;471;p40"/>
            <p:cNvSpPr/>
            <p:nvPr/>
          </p:nvSpPr>
          <p:spPr>
            <a:xfrm>
              <a:off x="6222350" y="509200"/>
              <a:ext cx="50700" cy="53775"/>
            </a:xfrm>
            <a:custGeom>
              <a:avLst/>
              <a:gdLst/>
              <a:ahLst/>
              <a:cxnLst/>
              <a:rect l="l" t="t" r="r" b="b"/>
              <a:pathLst>
                <a:path w="2028" h="2151" extrusionOk="0">
                  <a:moveTo>
                    <a:pt x="1" y="1"/>
                  </a:moveTo>
                  <a:lnTo>
                    <a:pt x="1" y="2150"/>
                  </a:lnTo>
                  <a:lnTo>
                    <a:pt x="2028" y="2150"/>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2" name="Google Shape;472;p40"/>
            <p:cNvSpPr/>
            <p:nvPr/>
          </p:nvSpPr>
          <p:spPr>
            <a:xfrm>
              <a:off x="6222350" y="448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3" name="Google Shape;473;p40"/>
          <p:cNvGrpSpPr/>
          <p:nvPr/>
        </p:nvGrpSpPr>
        <p:grpSpPr>
          <a:xfrm>
            <a:off x="5438358" y="392853"/>
            <a:ext cx="331808" cy="331307"/>
            <a:chOff x="6660750" y="298550"/>
            <a:chExt cx="396900" cy="396300"/>
          </a:xfrm>
        </p:grpSpPr>
        <p:sp>
          <p:nvSpPr>
            <p:cNvPr id="474" name="Google Shape;474;p40"/>
            <p:cNvSpPr/>
            <p:nvPr/>
          </p:nvSpPr>
          <p:spPr>
            <a:xfrm>
              <a:off x="6660750" y="298550"/>
              <a:ext cx="396900" cy="396300"/>
            </a:xfrm>
            <a:custGeom>
              <a:avLst/>
              <a:gdLst/>
              <a:ahLst/>
              <a:cxnLst/>
              <a:rect l="l" t="t" r="r" b="b"/>
              <a:pathLst>
                <a:path w="15876" h="15852" extrusionOk="0">
                  <a:moveTo>
                    <a:pt x="8304" y="978"/>
                  </a:moveTo>
                  <a:lnTo>
                    <a:pt x="8646" y="1002"/>
                  </a:lnTo>
                  <a:lnTo>
                    <a:pt x="8988" y="1051"/>
                  </a:lnTo>
                  <a:lnTo>
                    <a:pt x="9330" y="1100"/>
                  </a:lnTo>
                  <a:lnTo>
                    <a:pt x="9672" y="1198"/>
                  </a:lnTo>
                  <a:lnTo>
                    <a:pt x="10014" y="1271"/>
                  </a:lnTo>
                  <a:lnTo>
                    <a:pt x="10332" y="1393"/>
                  </a:lnTo>
                  <a:lnTo>
                    <a:pt x="10649" y="1515"/>
                  </a:lnTo>
                  <a:lnTo>
                    <a:pt x="10942" y="1662"/>
                  </a:lnTo>
                  <a:lnTo>
                    <a:pt x="11260" y="1808"/>
                  </a:lnTo>
                  <a:lnTo>
                    <a:pt x="11553" y="1979"/>
                  </a:lnTo>
                  <a:lnTo>
                    <a:pt x="11821" y="2150"/>
                  </a:lnTo>
                  <a:lnTo>
                    <a:pt x="12090" y="2346"/>
                  </a:lnTo>
                  <a:lnTo>
                    <a:pt x="12359" y="2565"/>
                  </a:lnTo>
                  <a:lnTo>
                    <a:pt x="12603" y="2785"/>
                  </a:lnTo>
                  <a:lnTo>
                    <a:pt x="12847" y="3005"/>
                  </a:lnTo>
                  <a:lnTo>
                    <a:pt x="13091" y="3249"/>
                  </a:lnTo>
                  <a:lnTo>
                    <a:pt x="13311" y="3493"/>
                  </a:lnTo>
                  <a:lnTo>
                    <a:pt x="13507" y="3762"/>
                  </a:lnTo>
                  <a:lnTo>
                    <a:pt x="13702" y="4031"/>
                  </a:lnTo>
                  <a:lnTo>
                    <a:pt x="13897" y="4324"/>
                  </a:lnTo>
                  <a:lnTo>
                    <a:pt x="14044" y="4617"/>
                  </a:lnTo>
                  <a:lnTo>
                    <a:pt x="14215" y="4910"/>
                  </a:lnTo>
                  <a:lnTo>
                    <a:pt x="14337" y="5227"/>
                  </a:lnTo>
                  <a:lnTo>
                    <a:pt x="14483" y="5545"/>
                  </a:lnTo>
                  <a:lnTo>
                    <a:pt x="14581" y="5862"/>
                  </a:lnTo>
                  <a:lnTo>
                    <a:pt x="14679" y="6180"/>
                  </a:lnTo>
                  <a:lnTo>
                    <a:pt x="14752" y="6522"/>
                  </a:lnTo>
                  <a:lnTo>
                    <a:pt x="14825" y="6864"/>
                  </a:lnTo>
                  <a:lnTo>
                    <a:pt x="14850" y="7206"/>
                  </a:lnTo>
                  <a:lnTo>
                    <a:pt x="14899" y="7572"/>
                  </a:lnTo>
                  <a:lnTo>
                    <a:pt x="14899" y="7938"/>
                  </a:lnTo>
                  <a:lnTo>
                    <a:pt x="14899" y="8280"/>
                  </a:lnTo>
                  <a:lnTo>
                    <a:pt x="14850" y="8647"/>
                  </a:lnTo>
                  <a:lnTo>
                    <a:pt x="14825" y="8989"/>
                  </a:lnTo>
                  <a:lnTo>
                    <a:pt x="14752" y="9331"/>
                  </a:lnTo>
                  <a:lnTo>
                    <a:pt x="14679" y="9672"/>
                  </a:lnTo>
                  <a:lnTo>
                    <a:pt x="14581" y="9990"/>
                  </a:lnTo>
                  <a:lnTo>
                    <a:pt x="14483" y="10307"/>
                  </a:lnTo>
                  <a:lnTo>
                    <a:pt x="14337" y="10625"/>
                  </a:lnTo>
                  <a:lnTo>
                    <a:pt x="14215" y="10942"/>
                  </a:lnTo>
                  <a:lnTo>
                    <a:pt x="14044" y="11236"/>
                  </a:lnTo>
                  <a:lnTo>
                    <a:pt x="13897" y="11529"/>
                  </a:lnTo>
                  <a:lnTo>
                    <a:pt x="13702" y="11822"/>
                  </a:lnTo>
                  <a:lnTo>
                    <a:pt x="13507" y="12090"/>
                  </a:lnTo>
                  <a:lnTo>
                    <a:pt x="13311" y="12359"/>
                  </a:lnTo>
                  <a:lnTo>
                    <a:pt x="13091" y="12603"/>
                  </a:lnTo>
                  <a:lnTo>
                    <a:pt x="12847" y="12847"/>
                  </a:lnTo>
                  <a:lnTo>
                    <a:pt x="12603" y="13067"/>
                  </a:lnTo>
                  <a:lnTo>
                    <a:pt x="12359" y="13287"/>
                  </a:lnTo>
                  <a:lnTo>
                    <a:pt x="12090" y="13507"/>
                  </a:lnTo>
                  <a:lnTo>
                    <a:pt x="11821" y="13702"/>
                  </a:lnTo>
                  <a:lnTo>
                    <a:pt x="11553" y="13873"/>
                  </a:lnTo>
                  <a:lnTo>
                    <a:pt x="11260" y="14044"/>
                  </a:lnTo>
                  <a:lnTo>
                    <a:pt x="10942" y="14191"/>
                  </a:lnTo>
                  <a:lnTo>
                    <a:pt x="10649" y="14337"/>
                  </a:lnTo>
                  <a:lnTo>
                    <a:pt x="10332" y="14459"/>
                  </a:lnTo>
                  <a:lnTo>
                    <a:pt x="10014" y="14581"/>
                  </a:lnTo>
                  <a:lnTo>
                    <a:pt x="9672" y="14655"/>
                  </a:lnTo>
                  <a:lnTo>
                    <a:pt x="9330" y="14752"/>
                  </a:lnTo>
                  <a:lnTo>
                    <a:pt x="8988" y="14801"/>
                  </a:lnTo>
                  <a:lnTo>
                    <a:pt x="8646" y="14850"/>
                  </a:lnTo>
                  <a:lnTo>
                    <a:pt x="8304" y="14875"/>
                  </a:lnTo>
                  <a:lnTo>
                    <a:pt x="7572" y="14875"/>
                  </a:lnTo>
                  <a:lnTo>
                    <a:pt x="7230" y="14850"/>
                  </a:lnTo>
                  <a:lnTo>
                    <a:pt x="6888" y="14801"/>
                  </a:lnTo>
                  <a:lnTo>
                    <a:pt x="6546" y="14752"/>
                  </a:lnTo>
                  <a:lnTo>
                    <a:pt x="6204" y="14655"/>
                  </a:lnTo>
                  <a:lnTo>
                    <a:pt x="5862" y="14581"/>
                  </a:lnTo>
                  <a:lnTo>
                    <a:pt x="5545" y="14459"/>
                  </a:lnTo>
                  <a:lnTo>
                    <a:pt x="5227" y="14337"/>
                  </a:lnTo>
                  <a:lnTo>
                    <a:pt x="4934" y="14191"/>
                  </a:lnTo>
                  <a:lnTo>
                    <a:pt x="4617" y="14044"/>
                  </a:lnTo>
                  <a:lnTo>
                    <a:pt x="4324" y="13873"/>
                  </a:lnTo>
                  <a:lnTo>
                    <a:pt x="4055" y="13702"/>
                  </a:lnTo>
                  <a:lnTo>
                    <a:pt x="3786" y="13507"/>
                  </a:lnTo>
                  <a:lnTo>
                    <a:pt x="3518" y="13287"/>
                  </a:lnTo>
                  <a:lnTo>
                    <a:pt x="3273" y="13067"/>
                  </a:lnTo>
                  <a:lnTo>
                    <a:pt x="3029" y="12847"/>
                  </a:lnTo>
                  <a:lnTo>
                    <a:pt x="2785" y="12603"/>
                  </a:lnTo>
                  <a:lnTo>
                    <a:pt x="2565" y="12359"/>
                  </a:lnTo>
                  <a:lnTo>
                    <a:pt x="2370" y="12090"/>
                  </a:lnTo>
                  <a:lnTo>
                    <a:pt x="2174" y="11822"/>
                  </a:lnTo>
                  <a:lnTo>
                    <a:pt x="1979" y="11529"/>
                  </a:lnTo>
                  <a:lnTo>
                    <a:pt x="1832" y="11236"/>
                  </a:lnTo>
                  <a:lnTo>
                    <a:pt x="1661" y="10942"/>
                  </a:lnTo>
                  <a:lnTo>
                    <a:pt x="1539" y="10625"/>
                  </a:lnTo>
                  <a:lnTo>
                    <a:pt x="1393" y="10307"/>
                  </a:lnTo>
                  <a:lnTo>
                    <a:pt x="1295" y="9990"/>
                  </a:lnTo>
                  <a:lnTo>
                    <a:pt x="1197" y="9672"/>
                  </a:lnTo>
                  <a:lnTo>
                    <a:pt x="1124" y="9331"/>
                  </a:lnTo>
                  <a:lnTo>
                    <a:pt x="1051" y="8989"/>
                  </a:lnTo>
                  <a:lnTo>
                    <a:pt x="1026" y="8647"/>
                  </a:lnTo>
                  <a:lnTo>
                    <a:pt x="978" y="8280"/>
                  </a:lnTo>
                  <a:lnTo>
                    <a:pt x="978" y="7938"/>
                  </a:lnTo>
                  <a:lnTo>
                    <a:pt x="978" y="7572"/>
                  </a:lnTo>
                  <a:lnTo>
                    <a:pt x="1026" y="7206"/>
                  </a:lnTo>
                  <a:lnTo>
                    <a:pt x="1051" y="6864"/>
                  </a:lnTo>
                  <a:lnTo>
                    <a:pt x="1124" y="6522"/>
                  </a:lnTo>
                  <a:lnTo>
                    <a:pt x="1197" y="6180"/>
                  </a:lnTo>
                  <a:lnTo>
                    <a:pt x="1295" y="5862"/>
                  </a:lnTo>
                  <a:lnTo>
                    <a:pt x="1393" y="5545"/>
                  </a:lnTo>
                  <a:lnTo>
                    <a:pt x="1539" y="5227"/>
                  </a:lnTo>
                  <a:lnTo>
                    <a:pt x="1661" y="4910"/>
                  </a:lnTo>
                  <a:lnTo>
                    <a:pt x="1832" y="4617"/>
                  </a:lnTo>
                  <a:lnTo>
                    <a:pt x="1979" y="4324"/>
                  </a:lnTo>
                  <a:lnTo>
                    <a:pt x="2174" y="4031"/>
                  </a:lnTo>
                  <a:lnTo>
                    <a:pt x="2370" y="3762"/>
                  </a:lnTo>
                  <a:lnTo>
                    <a:pt x="2565" y="3493"/>
                  </a:lnTo>
                  <a:lnTo>
                    <a:pt x="2785" y="3249"/>
                  </a:lnTo>
                  <a:lnTo>
                    <a:pt x="3029" y="3005"/>
                  </a:lnTo>
                  <a:lnTo>
                    <a:pt x="3273" y="2785"/>
                  </a:lnTo>
                  <a:lnTo>
                    <a:pt x="3518" y="2565"/>
                  </a:lnTo>
                  <a:lnTo>
                    <a:pt x="3786" y="2346"/>
                  </a:lnTo>
                  <a:lnTo>
                    <a:pt x="4055" y="2150"/>
                  </a:lnTo>
                  <a:lnTo>
                    <a:pt x="4324" y="1979"/>
                  </a:lnTo>
                  <a:lnTo>
                    <a:pt x="4617" y="1808"/>
                  </a:lnTo>
                  <a:lnTo>
                    <a:pt x="4934" y="1662"/>
                  </a:lnTo>
                  <a:lnTo>
                    <a:pt x="5227" y="1515"/>
                  </a:lnTo>
                  <a:lnTo>
                    <a:pt x="5545" y="1393"/>
                  </a:lnTo>
                  <a:lnTo>
                    <a:pt x="5862" y="1271"/>
                  </a:lnTo>
                  <a:lnTo>
                    <a:pt x="6204" y="1198"/>
                  </a:lnTo>
                  <a:lnTo>
                    <a:pt x="6546" y="1100"/>
                  </a:lnTo>
                  <a:lnTo>
                    <a:pt x="6888" y="1051"/>
                  </a:lnTo>
                  <a:lnTo>
                    <a:pt x="7230" y="1002"/>
                  </a:lnTo>
                  <a:lnTo>
                    <a:pt x="7572" y="978"/>
                  </a:lnTo>
                  <a:close/>
                  <a:moveTo>
                    <a:pt x="7523" y="1"/>
                  </a:moveTo>
                  <a:lnTo>
                    <a:pt x="7132" y="25"/>
                  </a:lnTo>
                  <a:lnTo>
                    <a:pt x="6741" y="74"/>
                  </a:lnTo>
                  <a:lnTo>
                    <a:pt x="6351" y="147"/>
                  </a:lnTo>
                  <a:lnTo>
                    <a:pt x="5960" y="245"/>
                  </a:lnTo>
                  <a:lnTo>
                    <a:pt x="5569" y="343"/>
                  </a:lnTo>
                  <a:lnTo>
                    <a:pt x="5203" y="465"/>
                  </a:lnTo>
                  <a:lnTo>
                    <a:pt x="4861" y="611"/>
                  </a:lnTo>
                  <a:lnTo>
                    <a:pt x="4494" y="782"/>
                  </a:lnTo>
                  <a:lnTo>
                    <a:pt x="4153" y="953"/>
                  </a:lnTo>
                  <a:lnTo>
                    <a:pt x="3835" y="1149"/>
                  </a:lnTo>
                  <a:lnTo>
                    <a:pt x="3493" y="1344"/>
                  </a:lnTo>
                  <a:lnTo>
                    <a:pt x="3200" y="1564"/>
                  </a:lnTo>
                  <a:lnTo>
                    <a:pt x="2883" y="1808"/>
                  </a:lnTo>
                  <a:lnTo>
                    <a:pt x="2614" y="2052"/>
                  </a:lnTo>
                  <a:lnTo>
                    <a:pt x="2321" y="2321"/>
                  </a:lnTo>
                  <a:lnTo>
                    <a:pt x="2077" y="2590"/>
                  </a:lnTo>
                  <a:lnTo>
                    <a:pt x="1808" y="2883"/>
                  </a:lnTo>
                  <a:lnTo>
                    <a:pt x="1588" y="3176"/>
                  </a:lnTo>
                  <a:lnTo>
                    <a:pt x="1368" y="3493"/>
                  </a:lnTo>
                  <a:lnTo>
                    <a:pt x="1149" y="3811"/>
                  </a:lnTo>
                  <a:lnTo>
                    <a:pt x="953" y="4153"/>
                  </a:lnTo>
                  <a:lnTo>
                    <a:pt x="782" y="4495"/>
                  </a:lnTo>
                  <a:lnTo>
                    <a:pt x="636" y="4837"/>
                  </a:lnTo>
                  <a:lnTo>
                    <a:pt x="489" y="5203"/>
                  </a:lnTo>
                  <a:lnTo>
                    <a:pt x="367" y="5569"/>
                  </a:lnTo>
                  <a:lnTo>
                    <a:pt x="245" y="5936"/>
                  </a:lnTo>
                  <a:lnTo>
                    <a:pt x="172" y="6326"/>
                  </a:lnTo>
                  <a:lnTo>
                    <a:pt x="98" y="6717"/>
                  </a:lnTo>
                  <a:lnTo>
                    <a:pt x="49" y="7108"/>
                  </a:lnTo>
                  <a:lnTo>
                    <a:pt x="25" y="7523"/>
                  </a:lnTo>
                  <a:lnTo>
                    <a:pt x="1" y="7938"/>
                  </a:lnTo>
                  <a:lnTo>
                    <a:pt x="25" y="8329"/>
                  </a:lnTo>
                  <a:lnTo>
                    <a:pt x="49" y="8744"/>
                  </a:lnTo>
                  <a:lnTo>
                    <a:pt x="98" y="9135"/>
                  </a:lnTo>
                  <a:lnTo>
                    <a:pt x="172" y="9526"/>
                  </a:lnTo>
                  <a:lnTo>
                    <a:pt x="245" y="9917"/>
                  </a:lnTo>
                  <a:lnTo>
                    <a:pt x="367" y="10283"/>
                  </a:lnTo>
                  <a:lnTo>
                    <a:pt x="489" y="10649"/>
                  </a:lnTo>
                  <a:lnTo>
                    <a:pt x="636" y="11016"/>
                  </a:lnTo>
                  <a:lnTo>
                    <a:pt x="782" y="11358"/>
                  </a:lnTo>
                  <a:lnTo>
                    <a:pt x="953" y="11700"/>
                  </a:lnTo>
                  <a:lnTo>
                    <a:pt x="1149" y="12041"/>
                  </a:lnTo>
                  <a:lnTo>
                    <a:pt x="1368" y="12359"/>
                  </a:lnTo>
                  <a:lnTo>
                    <a:pt x="1588" y="12676"/>
                  </a:lnTo>
                  <a:lnTo>
                    <a:pt x="1808" y="12970"/>
                  </a:lnTo>
                  <a:lnTo>
                    <a:pt x="2077" y="13263"/>
                  </a:lnTo>
                  <a:lnTo>
                    <a:pt x="2321" y="13531"/>
                  </a:lnTo>
                  <a:lnTo>
                    <a:pt x="2614" y="13800"/>
                  </a:lnTo>
                  <a:lnTo>
                    <a:pt x="2883" y="14044"/>
                  </a:lnTo>
                  <a:lnTo>
                    <a:pt x="3200" y="14288"/>
                  </a:lnTo>
                  <a:lnTo>
                    <a:pt x="3493" y="14508"/>
                  </a:lnTo>
                  <a:lnTo>
                    <a:pt x="3835" y="14704"/>
                  </a:lnTo>
                  <a:lnTo>
                    <a:pt x="4153" y="14899"/>
                  </a:lnTo>
                  <a:lnTo>
                    <a:pt x="4494" y="15070"/>
                  </a:lnTo>
                  <a:lnTo>
                    <a:pt x="4861" y="15241"/>
                  </a:lnTo>
                  <a:lnTo>
                    <a:pt x="5203" y="15387"/>
                  </a:lnTo>
                  <a:lnTo>
                    <a:pt x="5569" y="15510"/>
                  </a:lnTo>
                  <a:lnTo>
                    <a:pt x="5960" y="15607"/>
                  </a:lnTo>
                  <a:lnTo>
                    <a:pt x="6351" y="15705"/>
                  </a:lnTo>
                  <a:lnTo>
                    <a:pt x="6741" y="15778"/>
                  </a:lnTo>
                  <a:lnTo>
                    <a:pt x="7132" y="15827"/>
                  </a:lnTo>
                  <a:lnTo>
                    <a:pt x="7523" y="15851"/>
                  </a:lnTo>
                  <a:lnTo>
                    <a:pt x="8353" y="15851"/>
                  </a:lnTo>
                  <a:lnTo>
                    <a:pt x="8744" y="15827"/>
                  </a:lnTo>
                  <a:lnTo>
                    <a:pt x="9135" y="15778"/>
                  </a:lnTo>
                  <a:lnTo>
                    <a:pt x="9526" y="15705"/>
                  </a:lnTo>
                  <a:lnTo>
                    <a:pt x="9916" y="15607"/>
                  </a:lnTo>
                  <a:lnTo>
                    <a:pt x="10307" y="15510"/>
                  </a:lnTo>
                  <a:lnTo>
                    <a:pt x="10673" y="15387"/>
                  </a:lnTo>
                  <a:lnTo>
                    <a:pt x="11015" y="15241"/>
                  </a:lnTo>
                  <a:lnTo>
                    <a:pt x="11382" y="15070"/>
                  </a:lnTo>
                  <a:lnTo>
                    <a:pt x="11724" y="14899"/>
                  </a:lnTo>
                  <a:lnTo>
                    <a:pt x="12041" y="14704"/>
                  </a:lnTo>
                  <a:lnTo>
                    <a:pt x="12383" y="14508"/>
                  </a:lnTo>
                  <a:lnTo>
                    <a:pt x="12676" y="14288"/>
                  </a:lnTo>
                  <a:lnTo>
                    <a:pt x="12994" y="14044"/>
                  </a:lnTo>
                  <a:lnTo>
                    <a:pt x="13262" y="13800"/>
                  </a:lnTo>
                  <a:lnTo>
                    <a:pt x="13555" y="13531"/>
                  </a:lnTo>
                  <a:lnTo>
                    <a:pt x="13800" y="13263"/>
                  </a:lnTo>
                  <a:lnTo>
                    <a:pt x="14068" y="12970"/>
                  </a:lnTo>
                  <a:lnTo>
                    <a:pt x="14288" y="12676"/>
                  </a:lnTo>
                  <a:lnTo>
                    <a:pt x="14508" y="12359"/>
                  </a:lnTo>
                  <a:lnTo>
                    <a:pt x="14728" y="12041"/>
                  </a:lnTo>
                  <a:lnTo>
                    <a:pt x="14923" y="11700"/>
                  </a:lnTo>
                  <a:lnTo>
                    <a:pt x="15094" y="11358"/>
                  </a:lnTo>
                  <a:lnTo>
                    <a:pt x="15241" y="11016"/>
                  </a:lnTo>
                  <a:lnTo>
                    <a:pt x="15387" y="10649"/>
                  </a:lnTo>
                  <a:lnTo>
                    <a:pt x="15509" y="10283"/>
                  </a:lnTo>
                  <a:lnTo>
                    <a:pt x="15631" y="9917"/>
                  </a:lnTo>
                  <a:lnTo>
                    <a:pt x="15705" y="9526"/>
                  </a:lnTo>
                  <a:lnTo>
                    <a:pt x="15778" y="9135"/>
                  </a:lnTo>
                  <a:lnTo>
                    <a:pt x="15827" y="8744"/>
                  </a:lnTo>
                  <a:lnTo>
                    <a:pt x="15851" y="8329"/>
                  </a:lnTo>
                  <a:lnTo>
                    <a:pt x="15876" y="7938"/>
                  </a:lnTo>
                  <a:lnTo>
                    <a:pt x="15851" y="7523"/>
                  </a:lnTo>
                  <a:lnTo>
                    <a:pt x="15827" y="7108"/>
                  </a:lnTo>
                  <a:lnTo>
                    <a:pt x="15778" y="6717"/>
                  </a:lnTo>
                  <a:lnTo>
                    <a:pt x="15705" y="6326"/>
                  </a:lnTo>
                  <a:lnTo>
                    <a:pt x="15631" y="5936"/>
                  </a:lnTo>
                  <a:lnTo>
                    <a:pt x="15509" y="5569"/>
                  </a:lnTo>
                  <a:lnTo>
                    <a:pt x="15387" y="5203"/>
                  </a:lnTo>
                  <a:lnTo>
                    <a:pt x="15241" y="4837"/>
                  </a:lnTo>
                  <a:lnTo>
                    <a:pt x="15094" y="4495"/>
                  </a:lnTo>
                  <a:lnTo>
                    <a:pt x="14923" y="4153"/>
                  </a:lnTo>
                  <a:lnTo>
                    <a:pt x="14728" y="3811"/>
                  </a:lnTo>
                  <a:lnTo>
                    <a:pt x="14508" y="3493"/>
                  </a:lnTo>
                  <a:lnTo>
                    <a:pt x="14288" y="3176"/>
                  </a:lnTo>
                  <a:lnTo>
                    <a:pt x="14068" y="2883"/>
                  </a:lnTo>
                  <a:lnTo>
                    <a:pt x="13800" y="2590"/>
                  </a:lnTo>
                  <a:lnTo>
                    <a:pt x="13555" y="2321"/>
                  </a:lnTo>
                  <a:lnTo>
                    <a:pt x="13262" y="2052"/>
                  </a:lnTo>
                  <a:lnTo>
                    <a:pt x="12994" y="1808"/>
                  </a:lnTo>
                  <a:lnTo>
                    <a:pt x="12676" y="1564"/>
                  </a:lnTo>
                  <a:lnTo>
                    <a:pt x="12383" y="1344"/>
                  </a:lnTo>
                  <a:lnTo>
                    <a:pt x="12041" y="1149"/>
                  </a:lnTo>
                  <a:lnTo>
                    <a:pt x="11724" y="953"/>
                  </a:lnTo>
                  <a:lnTo>
                    <a:pt x="11382" y="782"/>
                  </a:lnTo>
                  <a:lnTo>
                    <a:pt x="11015" y="611"/>
                  </a:lnTo>
                  <a:lnTo>
                    <a:pt x="10673" y="465"/>
                  </a:lnTo>
                  <a:lnTo>
                    <a:pt x="10307" y="343"/>
                  </a:lnTo>
                  <a:lnTo>
                    <a:pt x="9916" y="245"/>
                  </a:lnTo>
                  <a:lnTo>
                    <a:pt x="9526" y="147"/>
                  </a:lnTo>
                  <a:lnTo>
                    <a:pt x="9135" y="74"/>
                  </a:lnTo>
                  <a:lnTo>
                    <a:pt x="8744" y="25"/>
                  </a:lnTo>
                  <a:lnTo>
                    <a:pt x="83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5" name="Google Shape;475;p40"/>
            <p:cNvSpPr/>
            <p:nvPr/>
          </p:nvSpPr>
          <p:spPr>
            <a:xfrm>
              <a:off x="6697400" y="335200"/>
              <a:ext cx="323625" cy="323025"/>
            </a:xfrm>
            <a:custGeom>
              <a:avLst/>
              <a:gdLst/>
              <a:ahLst/>
              <a:cxnLst/>
              <a:rect l="l" t="t" r="r" b="b"/>
              <a:pathLst>
                <a:path w="12945" h="12921" extrusionOk="0">
                  <a:moveTo>
                    <a:pt x="6472" y="1319"/>
                  </a:moveTo>
                  <a:lnTo>
                    <a:pt x="6545" y="1344"/>
                  </a:lnTo>
                  <a:lnTo>
                    <a:pt x="6619" y="1368"/>
                  </a:lnTo>
                  <a:lnTo>
                    <a:pt x="6741" y="1441"/>
                  </a:lnTo>
                  <a:lnTo>
                    <a:pt x="6838" y="1563"/>
                  </a:lnTo>
                  <a:lnTo>
                    <a:pt x="6863" y="1637"/>
                  </a:lnTo>
                  <a:lnTo>
                    <a:pt x="6863" y="1710"/>
                  </a:lnTo>
                  <a:lnTo>
                    <a:pt x="6863" y="6301"/>
                  </a:lnTo>
                  <a:lnTo>
                    <a:pt x="9061" y="8475"/>
                  </a:lnTo>
                  <a:lnTo>
                    <a:pt x="9110" y="8548"/>
                  </a:lnTo>
                  <a:lnTo>
                    <a:pt x="9134" y="8622"/>
                  </a:lnTo>
                  <a:lnTo>
                    <a:pt x="9159" y="8768"/>
                  </a:lnTo>
                  <a:lnTo>
                    <a:pt x="9134" y="8915"/>
                  </a:lnTo>
                  <a:lnTo>
                    <a:pt x="9110" y="8988"/>
                  </a:lnTo>
                  <a:lnTo>
                    <a:pt x="9061" y="9037"/>
                  </a:lnTo>
                  <a:lnTo>
                    <a:pt x="8988" y="9086"/>
                  </a:lnTo>
                  <a:lnTo>
                    <a:pt x="8914" y="9135"/>
                  </a:lnTo>
                  <a:lnTo>
                    <a:pt x="8768" y="9159"/>
                  </a:lnTo>
                  <a:lnTo>
                    <a:pt x="8621" y="9135"/>
                  </a:lnTo>
                  <a:lnTo>
                    <a:pt x="8548" y="9086"/>
                  </a:lnTo>
                  <a:lnTo>
                    <a:pt x="8499" y="9037"/>
                  </a:lnTo>
                  <a:lnTo>
                    <a:pt x="6203" y="6741"/>
                  </a:lnTo>
                  <a:lnTo>
                    <a:pt x="6130" y="6595"/>
                  </a:lnTo>
                  <a:lnTo>
                    <a:pt x="6081" y="6472"/>
                  </a:lnTo>
                  <a:lnTo>
                    <a:pt x="6081" y="1710"/>
                  </a:lnTo>
                  <a:lnTo>
                    <a:pt x="6081" y="1637"/>
                  </a:lnTo>
                  <a:lnTo>
                    <a:pt x="6106" y="1563"/>
                  </a:lnTo>
                  <a:lnTo>
                    <a:pt x="6203" y="1441"/>
                  </a:lnTo>
                  <a:lnTo>
                    <a:pt x="6326" y="1368"/>
                  </a:lnTo>
                  <a:lnTo>
                    <a:pt x="6399" y="1344"/>
                  </a:lnTo>
                  <a:lnTo>
                    <a:pt x="6472" y="1319"/>
                  </a:lnTo>
                  <a:close/>
                  <a:moveTo>
                    <a:pt x="6228" y="0"/>
                  </a:moveTo>
                  <a:lnTo>
                    <a:pt x="5862" y="25"/>
                  </a:lnTo>
                  <a:lnTo>
                    <a:pt x="5495" y="74"/>
                  </a:lnTo>
                  <a:lnTo>
                    <a:pt x="5129" y="122"/>
                  </a:lnTo>
                  <a:lnTo>
                    <a:pt x="4787" y="220"/>
                  </a:lnTo>
                  <a:lnTo>
                    <a:pt x="4445" y="318"/>
                  </a:lnTo>
                  <a:lnTo>
                    <a:pt x="4103" y="440"/>
                  </a:lnTo>
                  <a:lnTo>
                    <a:pt x="3761" y="586"/>
                  </a:lnTo>
                  <a:lnTo>
                    <a:pt x="3444" y="733"/>
                  </a:lnTo>
                  <a:lnTo>
                    <a:pt x="3639" y="1050"/>
                  </a:lnTo>
                  <a:lnTo>
                    <a:pt x="3663" y="1148"/>
                  </a:lnTo>
                  <a:lnTo>
                    <a:pt x="3663" y="1246"/>
                  </a:lnTo>
                  <a:lnTo>
                    <a:pt x="3615" y="1344"/>
                  </a:lnTo>
                  <a:lnTo>
                    <a:pt x="3541" y="1392"/>
                  </a:lnTo>
                  <a:lnTo>
                    <a:pt x="3493" y="1417"/>
                  </a:lnTo>
                  <a:lnTo>
                    <a:pt x="3370" y="1417"/>
                  </a:lnTo>
                  <a:lnTo>
                    <a:pt x="3297" y="1392"/>
                  </a:lnTo>
                  <a:lnTo>
                    <a:pt x="3248" y="1368"/>
                  </a:lnTo>
                  <a:lnTo>
                    <a:pt x="3224" y="1295"/>
                  </a:lnTo>
                  <a:lnTo>
                    <a:pt x="3028" y="977"/>
                  </a:lnTo>
                  <a:lnTo>
                    <a:pt x="2735" y="1197"/>
                  </a:lnTo>
                  <a:lnTo>
                    <a:pt x="2442" y="1417"/>
                  </a:lnTo>
                  <a:lnTo>
                    <a:pt x="2174" y="1637"/>
                  </a:lnTo>
                  <a:lnTo>
                    <a:pt x="1905" y="1881"/>
                  </a:lnTo>
                  <a:lnTo>
                    <a:pt x="1661" y="2150"/>
                  </a:lnTo>
                  <a:lnTo>
                    <a:pt x="1417" y="2418"/>
                  </a:lnTo>
                  <a:lnTo>
                    <a:pt x="1197" y="2711"/>
                  </a:lnTo>
                  <a:lnTo>
                    <a:pt x="1001" y="3029"/>
                  </a:lnTo>
                  <a:lnTo>
                    <a:pt x="1319" y="3200"/>
                  </a:lnTo>
                  <a:lnTo>
                    <a:pt x="1392" y="3273"/>
                  </a:lnTo>
                  <a:lnTo>
                    <a:pt x="1441" y="3346"/>
                  </a:lnTo>
                  <a:lnTo>
                    <a:pt x="1441" y="3444"/>
                  </a:lnTo>
                  <a:lnTo>
                    <a:pt x="1417" y="3542"/>
                  </a:lnTo>
                  <a:lnTo>
                    <a:pt x="1368" y="3590"/>
                  </a:lnTo>
                  <a:lnTo>
                    <a:pt x="1319" y="3639"/>
                  </a:lnTo>
                  <a:lnTo>
                    <a:pt x="1246" y="3664"/>
                  </a:lnTo>
                  <a:lnTo>
                    <a:pt x="1123" y="3664"/>
                  </a:lnTo>
                  <a:lnTo>
                    <a:pt x="1075" y="3639"/>
                  </a:lnTo>
                  <a:lnTo>
                    <a:pt x="757" y="3444"/>
                  </a:lnTo>
                  <a:lnTo>
                    <a:pt x="586" y="3761"/>
                  </a:lnTo>
                  <a:lnTo>
                    <a:pt x="464" y="4079"/>
                  </a:lnTo>
                  <a:lnTo>
                    <a:pt x="342" y="4421"/>
                  </a:lnTo>
                  <a:lnTo>
                    <a:pt x="220" y="4763"/>
                  </a:lnTo>
                  <a:lnTo>
                    <a:pt x="147" y="5129"/>
                  </a:lnTo>
                  <a:lnTo>
                    <a:pt x="73" y="5471"/>
                  </a:lnTo>
                  <a:lnTo>
                    <a:pt x="24" y="5837"/>
                  </a:lnTo>
                  <a:lnTo>
                    <a:pt x="0" y="6228"/>
                  </a:lnTo>
                  <a:lnTo>
                    <a:pt x="659" y="6228"/>
                  </a:lnTo>
                  <a:lnTo>
                    <a:pt x="757" y="6277"/>
                  </a:lnTo>
                  <a:lnTo>
                    <a:pt x="806" y="6375"/>
                  </a:lnTo>
                  <a:lnTo>
                    <a:pt x="806" y="6472"/>
                  </a:lnTo>
                  <a:lnTo>
                    <a:pt x="806" y="6546"/>
                  </a:lnTo>
                  <a:lnTo>
                    <a:pt x="757" y="6643"/>
                  </a:lnTo>
                  <a:lnTo>
                    <a:pt x="659" y="6692"/>
                  </a:lnTo>
                  <a:lnTo>
                    <a:pt x="562" y="6717"/>
                  </a:lnTo>
                  <a:lnTo>
                    <a:pt x="0" y="6717"/>
                  </a:lnTo>
                  <a:lnTo>
                    <a:pt x="24" y="7083"/>
                  </a:lnTo>
                  <a:lnTo>
                    <a:pt x="73" y="7449"/>
                  </a:lnTo>
                  <a:lnTo>
                    <a:pt x="147" y="7791"/>
                  </a:lnTo>
                  <a:lnTo>
                    <a:pt x="220" y="8158"/>
                  </a:lnTo>
                  <a:lnTo>
                    <a:pt x="342" y="8500"/>
                  </a:lnTo>
                  <a:lnTo>
                    <a:pt x="464" y="8841"/>
                  </a:lnTo>
                  <a:lnTo>
                    <a:pt x="586" y="9159"/>
                  </a:lnTo>
                  <a:lnTo>
                    <a:pt x="757" y="9476"/>
                  </a:lnTo>
                  <a:lnTo>
                    <a:pt x="1075" y="9305"/>
                  </a:lnTo>
                  <a:lnTo>
                    <a:pt x="1172" y="9257"/>
                  </a:lnTo>
                  <a:lnTo>
                    <a:pt x="1270" y="9281"/>
                  </a:lnTo>
                  <a:lnTo>
                    <a:pt x="1343" y="9305"/>
                  </a:lnTo>
                  <a:lnTo>
                    <a:pt x="1417" y="9379"/>
                  </a:lnTo>
                  <a:lnTo>
                    <a:pt x="1441" y="9476"/>
                  </a:lnTo>
                  <a:lnTo>
                    <a:pt x="1441" y="9574"/>
                  </a:lnTo>
                  <a:lnTo>
                    <a:pt x="1392" y="9647"/>
                  </a:lnTo>
                  <a:lnTo>
                    <a:pt x="1319" y="9721"/>
                  </a:lnTo>
                  <a:lnTo>
                    <a:pt x="1001" y="9892"/>
                  </a:lnTo>
                  <a:lnTo>
                    <a:pt x="1197" y="10209"/>
                  </a:lnTo>
                  <a:lnTo>
                    <a:pt x="1417" y="10502"/>
                  </a:lnTo>
                  <a:lnTo>
                    <a:pt x="1661" y="10771"/>
                  </a:lnTo>
                  <a:lnTo>
                    <a:pt x="1905" y="11040"/>
                  </a:lnTo>
                  <a:lnTo>
                    <a:pt x="2174" y="11284"/>
                  </a:lnTo>
                  <a:lnTo>
                    <a:pt x="2442" y="11504"/>
                  </a:lnTo>
                  <a:lnTo>
                    <a:pt x="2735" y="11723"/>
                  </a:lnTo>
                  <a:lnTo>
                    <a:pt x="3028" y="11943"/>
                  </a:lnTo>
                  <a:lnTo>
                    <a:pt x="3224" y="11626"/>
                  </a:lnTo>
                  <a:lnTo>
                    <a:pt x="3273" y="11552"/>
                  </a:lnTo>
                  <a:lnTo>
                    <a:pt x="3370" y="11504"/>
                  </a:lnTo>
                  <a:lnTo>
                    <a:pt x="3468" y="11504"/>
                  </a:lnTo>
                  <a:lnTo>
                    <a:pt x="3541" y="11528"/>
                  </a:lnTo>
                  <a:lnTo>
                    <a:pt x="3615" y="11601"/>
                  </a:lnTo>
                  <a:lnTo>
                    <a:pt x="3663" y="11675"/>
                  </a:lnTo>
                  <a:lnTo>
                    <a:pt x="3663" y="11772"/>
                  </a:lnTo>
                  <a:lnTo>
                    <a:pt x="3639" y="11870"/>
                  </a:lnTo>
                  <a:lnTo>
                    <a:pt x="3444" y="12187"/>
                  </a:lnTo>
                  <a:lnTo>
                    <a:pt x="3761" y="12334"/>
                  </a:lnTo>
                  <a:lnTo>
                    <a:pt x="4103" y="12480"/>
                  </a:lnTo>
                  <a:lnTo>
                    <a:pt x="4445" y="12603"/>
                  </a:lnTo>
                  <a:lnTo>
                    <a:pt x="4787" y="12700"/>
                  </a:lnTo>
                  <a:lnTo>
                    <a:pt x="5129" y="12798"/>
                  </a:lnTo>
                  <a:lnTo>
                    <a:pt x="5495" y="12847"/>
                  </a:lnTo>
                  <a:lnTo>
                    <a:pt x="5862" y="12896"/>
                  </a:lnTo>
                  <a:lnTo>
                    <a:pt x="6228" y="12920"/>
                  </a:lnTo>
                  <a:lnTo>
                    <a:pt x="6228" y="12358"/>
                  </a:lnTo>
                  <a:lnTo>
                    <a:pt x="6252" y="12261"/>
                  </a:lnTo>
                  <a:lnTo>
                    <a:pt x="6301" y="12187"/>
                  </a:lnTo>
                  <a:lnTo>
                    <a:pt x="6374" y="12139"/>
                  </a:lnTo>
                  <a:lnTo>
                    <a:pt x="6472" y="12114"/>
                  </a:lnTo>
                  <a:lnTo>
                    <a:pt x="6570" y="12139"/>
                  </a:lnTo>
                  <a:lnTo>
                    <a:pt x="6643" y="12187"/>
                  </a:lnTo>
                  <a:lnTo>
                    <a:pt x="6692" y="12261"/>
                  </a:lnTo>
                  <a:lnTo>
                    <a:pt x="6716" y="12358"/>
                  </a:lnTo>
                  <a:lnTo>
                    <a:pt x="6716" y="12920"/>
                  </a:lnTo>
                  <a:lnTo>
                    <a:pt x="7083" y="12896"/>
                  </a:lnTo>
                  <a:lnTo>
                    <a:pt x="7449" y="12847"/>
                  </a:lnTo>
                  <a:lnTo>
                    <a:pt x="7815" y="12798"/>
                  </a:lnTo>
                  <a:lnTo>
                    <a:pt x="8157" y="12700"/>
                  </a:lnTo>
                  <a:lnTo>
                    <a:pt x="8499" y="12603"/>
                  </a:lnTo>
                  <a:lnTo>
                    <a:pt x="8841" y="12480"/>
                  </a:lnTo>
                  <a:lnTo>
                    <a:pt x="9183" y="12334"/>
                  </a:lnTo>
                  <a:lnTo>
                    <a:pt x="9501" y="12187"/>
                  </a:lnTo>
                  <a:lnTo>
                    <a:pt x="9305" y="11870"/>
                  </a:lnTo>
                  <a:lnTo>
                    <a:pt x="9281" y="11772"/>
                  </a:lnTo>
                  <a:lnTo>
                    <a:pt x="9281" y="11675"/>
                  </a:lnTo>
                  <a:lnTo>
                    <a:pt x="9330" y="11601"/>
                  </a:lnTo>
                  <a:lnTo>
                    <a:pt x="9403" y="11528"/>
                  </a:lnTo>
                  <a:lnTo>
                    <a:pt x="9476" y="11504"/>
                  </a:lnTo>
                  <a:lnTo>
                    <a:pt x="9574" y="11504"/>
                  </a:lnTo>
                  <a:lnTo>
                    <a:pt x="9672" y="11552"/>
                  </a:lnTo>
                  <a:lnTo>
                    <a:pt x="9720" y="11626"/>
                  </a:lnTo>
                  <a:lnTo>
                    <a:pt x="9916" y="11943"/>
                  </a:lnTo>
                  <a:lnTo>
                    <a:pt x="10209" y="11723"/>
                  </a:lnTo>
                  <a:lnTo>
                    <a:pt x="10502" y="11504"/>
                  </a:lnTo>
                  <a:lnTo>
                    <a:pt x="10771" y="11284"/>
                  </a:lnTo>
                  <a:lnTo>
                    <a:pt x="11039" y="11040"/>
                  </a:lnTo>
                  <a:lnTo>
                    <a:pt x="11283" y="10771"/>
                  </a:lnTo>
                  <a:lnTo>
                    <a:pt x="11528" y="10502"/>
                  </a:lnTo>
                  <a:lnTo>
                    <a:pt x="11747" y="10209"/>
                  </a:lnTo>
                  <a:lnTo>
                    <a:pt x="11943" y="9892"/>
                  </a:lnTo>
                  <a:lnTo>
                    <a:pt x="11625" y="9721"/>
                  </a:lnTo>
                  <a:lnTo>
                    <a:pt x="11552" y="9647"/>
                  </a:lnTo>
                  <a:lnTo>
                    <a:pt x="11503" y="9574"/>
                  </a:lnTo>
                  <a:lnTo>
                    <a:pt x="11503" y="9476"/>
                  </a:lnTo>
                  <a:lnTo>
                    <a:pt x="11528" y="9379"/>
                  </a:lnTo>
                  <a:lnTo>
                    <a:pt x="11601" y="9305"/>
                  </a:lnTo>
                  <a:lnTo>
                    <a:pt x="11674" y="9281"/>
                  </a:lnTo>
                  <a:lnTo>
                    <a:pt x="11772" y="9257"/>
                  </a:lnTo>
                  <a:lnTo>
                    <a:pt x="11870" y="9305"/>
                  </a:lnTo>
                  <a:lnTo>
                    <a:pt x="12187" y="9476"/>
                  </a:lnTo>
                  <a:lnTo>
                    <a:pt x="12358" y="9159"/>
                  </a:lnTo>
                  <a:lnTo>
                    <a:pt x="12480" y="8841"/>
                  </a:lnTo>
                  <a:lnTo>
                    <a:pt x="12602" y="8500"/>
                  </a:lnTo>
                  <a:lnTo>
                    <a:pt x="12724" y="8158"/>
                  </a:lnTo>
                  <a:lnTo>
                    <a:pt x="12798" y="7791"/>
                  </a:lnTo>
                  <a:lnTo>
                    <a:pt x="12871" y="7449"/>
                  </a:lnTo>
                  <a:lnTo>
                    <a:pt x="12920" y="7083"/>
                  </a:lnTo>
                  <a:lnTo>
                    <a:pt x="12944" y="6717"/>
                  </a:lnTo>
                  <a:lnTo>
                    <a:pt x="12382" y="6717"/>
                  </a:lnTo>
                  <a:lnTo>
                    <a:pt x="12285" y="6692"/>
                  </a:lnTo>
                  <a:lnTo>
                    <a:pt x="12187" y="6643"/>
                  </a:lnTo>
                  <a:lnTo>
                    <a:pt x="12138" y="6546"/>
                  </a:lnTo>
                  <a:lnTo>
                    <a:pt x="12138" y="6472"/>
                  </a:lnTo>
                  <a:lnTo>
                    <a:pt x="12138" y="6375"/>
                  </a:lnTo>
                  <a:lnTo>
                    <a:pt x="12187" y="6277"/>
                  </a:lnTo>
                  <a:lnTo>
                    <a:pt x="12285" y="6228"/>
                  </a:lnTo>
                  <a:lnTo>
                    <a:pt x="12944" y="6228"/>
                  </a:lnTo>
                  <a:lnTo>
                    <a:pt x="12920" y="5837"/>
                  </a:lnTo>
                  <a:lnTo>
                    <a:pt x="12871" y="5471"/>
                  </a:lnTo>
                  <a:lnTo>
                    <a:pt x="12798" y="5129"/>
                  </a:lnTo>
                  <a:lnTo>
                    <a:pt x="12724" y="4763"/>
                  </a:lnTo>
                  <a:lnTo>
                    <a:pt x="12602" y="4421"/>
                  </a:lnTo>
                  <a:lnTo>
                    <a:pt x="12480" y="4079"/>
                  </a:lnTo>
                  <a:lnTo>
                    <a:pt x="12358" y="3761"/>
                  </a:lnTo>
                  <a:lnTo>
                    <a:pt x="12187" y="3444"/>
                  </a:lnTo>
                  <a:lnTo>
                    <a:pt x="11870" y="3639"/>
                  </a:lnTo>
                  <a:lnTo>
                    <a:pt x="11821" y="3664"/>
                  </a:lnTo>
                  <a:lnTo>
                    <a:pt x="11699" y="3664"/>
                  </a:lnTo>
                  <a:lnTo>
                    <a:pt x="11625" y="3639"/>
                  </a:lnTo>
                  <a:lnTo>
                    <a:pt x="11577" y="3590"/>
                  </a:lnTo>
                  <a:lnTo>
                    <a:pt x="11528" y="3542"/>
                  </a:lnTo>
                  <a:lnTo>
                    <a:pt x="11503" y="3444"/>
                  </a:lnTo>
                  <a:lnTo>
                    <a:pt x="11503" y="3346"/>
                  </a:lnTo>
                  <a:lnTo>
                    <a:pt x="11552" y="3273"/>
                  </a:lnTo>
                  <a:lnTo>
                    <a:pt x="11625" y="3200"/>
                  </a:lnTo>
                  <a:lnTo>
                    <a:pt x="11943" y="3029"/>
                  </a:lnTo>
                  <a:lnTo>
                    <a:pt x="11747" y="2711"/>
                  </a:lnTo>
                  <a:lnTo>
                    <a:pt x="11528" y="2418"/>
                  </a:lnTo>
                  <a:lnTo>
                    <a:pt x="11283" y="2150"/>
                  </a:lnTo>
                  <a:lnTo>
                    <a:pt x="11039" y="1881"/>
                  </a:lnTo>
                  <a:lnTo>
                    <a:pt x="10771" y="1637"/>
                  </a:lnTo>
                  <a:lnTo>
                    <a:pt x="10502" y="1417"/>
                  </a:lnTo>
                  <a:lnTo>
                    <a:pt x="10209" y="1197"/>
                  </a:lnTo>
                  <a:lnTo>
                    <a:pt x="9916" y="977"/>
                  </a:lnTo>
                  <a:lnTo>
                    <a:pt x="9720" y="1295"/>
                  </a:lnTo>
                  <a:lnTo>
                    <a:pt x="9696" y="1368"/>
                  </a:lnTo>
                  <a:lnTo>
                    <a:pt x="9647" y="1392"/>
                  </a:lnTo>
                  <a:lnTo>
                    <a:pt x="9574" y="1417"/>
                  </a:lnTo>
                  <a:lnTo>
                    <a:pt x="9452" y="1417"/>
                  </a:lnTo>
                  <a:lnTo>
                    <a:pt x="9403" y="1392"/>
                  </a:lnTo>
                  <a:lnTo>
                    <a:pt x="9330" y="1344"/>
                  </a:lnTo>
                  <a:lnTo>
                    <a:pt x="9281" y="1246"/>
                  </a:lnTo>
                  <a:lnTo>
                    <a:pt x="9281" y="1148"/>
                  </a:lnTo>
                  <a:lnTo>
                    <a:pt x="9305" y="1050"/>
                  </a:lnTo>
                  <a:lnTo>
                    <a:pt x="9501" y="733"/>
                  </a:lnTo>
                  <a:lnTo>
                    <a:pt x="9183" y="586"/>
                  </a:lnTo>
                  <a:lnTo>
                    <a:pt x="8841" y="440"/>
                  </a:lnTo>
                  <a:lnTo>
                    <a:pt x="8499" y="318"/>
                  </a:lnTo>
                  <a:lnTo>
                    <a:pt x="8157" y="220"/>
                  </a:lnTo>
                  <a:lnTo>
                    <a:pt x="7815" y="122"/>
                  </a:lnTo>
                  <a:lnTo>
                    <a:pt x="7449" y="74"/>
                  </a:lnTo>
                  <a:lnTo>
                    <a:pt x="7083" y="25"/>
                  </a:lnTo>
                  <a:lnTo>
                    <a:pt x="6716" y="0"/>
                  </a:lnTo>
                  <a:lnTo>
                    <a:pt x="6716" y="562"/>
                  </a:lnTo>
                  <a:lnTo>
                    <a:pt x="6692" y="660"/>
                  </a:lnTo>
                  <a:lnTo>
                    <a:pt x="6643" y="733"/>
                  </a:lnTo>
                  <a:lnTo>
                    <a:pt x="6570" y="782"/>
                  </a:lnTo>
                  <a:lnTo>
                    <a:pt x="6472" y="806"/>
                  </a:lnTo>
                  <a:lnTo>
                    <a:pt x="6374" y="782"/>
                  </a:lnTo>
                  <a:lnTo>
                    <a:pt x="6301" y="733"/>
                  </a:lnTo>
                  <a:lnTo>
                    <a:pt x="6252" y="660"/>
                  </a:lnTo>
                  <a:lnTo>
                    <a:pt x="6228" y="562"/>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6" name="Google Shape;476;p40"/>
          <p:cNvGrpSpPr/>
          <p:nvPr/>
        </p:nvGrpSpPr>
        <p:grpSpPr>
          <a:xfrm>
            <a:off x="358968" y="914538"/>
            <a:ext cx="347107" cy="420111"/>
            <a:chOff x="584925" y="922575"/>
            <a:chExt cx="415200" cy="502525"/>
          </a:xfrm>
        </p:grpSpPr>
        <p:sp>
          <p:nvSpPr>
            <p:cNvPr id="477" name="Google Shape;477;p40"/>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8" name="Google Shape;478;p40"/>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9" name="Google Shape;479;p40"/>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0" name="Google Shape;480;p40"/>
          <p:cNvGrpSpPr/>
          <p:nvPr/>
        </p:nvGrpSpPr>
        <p:grpSpPr>
          <a:xfrm>
            <a:off x="912275" y="904841"/>
            <a:ext cx="367547" cy="437980"/>
            <a:chOff x="1246775" y="910975"/>
            <a:chExt cx="439650" cy="523900"/>
          </a:xfrm>
        </p:grpSpPr>
        <p:sp>
          <p:nvSpPr>
            <p:cNvPr id="481" name="Google Shape;481;p40"/>
            <p:cNvSpPr/>
            <p:nvPr/>
          </p:nvSpPr>
          <p:spPr>
            <a:xfrm>
              <a:off x="1246775" y="970800"/>
              <a:ext cx="378575" cy="464075"/>
            </a:xfrm>
            <a:custGeom>
              <a:avLst/>
              <a:gdLst/>
              <a:ahLst/>
              <a:cxnLst/>
              <a:rect l="l" t="t" r="r" b="b"/>
              <a:pathLst>
                <a:path w="15143" h="18563" extrusionOk="0">
                  <a:moveTo>
                    <a:pt x="782" y="1"/>
                  </a:moveTo>
                  <a:lnTo>
                    <a:pt x="636" y="25"/>
                  </a:lnTo>
                  <a:lnTo>
                    <a:pt x="489" y="50"/>
                  </a:lnTo>
                  <a:lnTo>
                    <a:pt x="343" y="123"/>
                  </a:lnTo>
                  <a:lnTo>
                    <a:pt x="220" y="221"/>
                  </a:lnTo>
                  <a:lnTo>
                    <a:pt x="123" y="318"/>
                  </a:lnTo>
                  <a:lnTo>
                    <a:pt x="74" y="465"/>
                  </a:lnTo>
                  <a:lnTo>
                    <a:pt x="25" y="587"/>
                  </a:lnTo>
                  <a:lnTo>
                    <a:pt x="1" y="758"/>
                  </a:lnTo>
                  <a:lnTo>
                    <a:pt x="1" y="17756"/>
                  </a:lnTo>
                  <a:lnTo>
                    <a:pt x="25" y="17903"/>
                  </a:lnTo>
                  <a:lnTo>
                    <a:pt x="74" y="18049"/>
                  </a:lnTo>
                  <a:lnTo>
                    <a:pt x="123" y="18196"/>
                  </a:lnTo>
                  <a:lnTo>
                    <a:pt x="220" y="18318"/>
                  </a:lnTo>
                  <a:lnTo>
                    <a:pt x="343" y="18416"/>
                  </a:lnTo>
                  <a:lnTo>
                    <a:pt x="489" y="18489"/>
                  </a:lnTo>
                  <a:lnTo>
                    <a:pt x="636" y="18538"/>
                  </a:lnTo>
                  <a:lnTo>
                    <a:pt x="782" y="18562"/>
                  </a:lnTo>
                  <a:lnTo>
                    <a:pt x="14361" y="18562"/>
                  </a:lnTo>
                  <a:lnTo>
                    <a:pt x="14508" y="18538"/>
                  </a:lnTo>
                  <a:lnTo>
                    <a:pt x="14654" y="18489"/>
                  </a:lnTo>
                  <a:lnTo>
                    <a:pt x="14801" y="18416"/>
                  </a:lnTo>
                  <a:lnTo>
                    <a:pt x="14923" y="18318"/>
                  </a:lnTo>
                  <a:lnTo>
                    <a:pt x="15021" y="18196"/>
                  </a:lnTo>
                  <a:lnTo>
                    <a:pt x="15070" y="18049"/>
                  </a:lnTo>
                  <a:lnTo>
                    <a:pt x="15118" y="17903"/>
                  </a:lnTo>
                  <a:lnTo>
                    <a:pt x="15143" y="17756"/>
                  </a:lnTo>
                  <a:lnTo>
                    <a:pt x="15143" y="16608"/>
                  </a:lnTo>
                  <a:lnTo>
                    <a:pt x="2736" y="16608"/>
                  </a:lnTo>
                  <a:lnTo>
                    <a:pt x="2589" y="16584"/>
                  </a:lnTo>
                  <a:lnTo>
                    <a:pt x="2443" y="16535"/>
                  </a:lnTo>
                  <a:lnTo>
                    <a:pt x="2296" y="16462"/>
                  </a:lnTo>
                  <a:lnTo>
                    <a:pt x="2174" y="16364"/>
                  </a:lnTo>
                  <a:lnTo>
                    <a:pt x="2077" y="16242"/>
                  </a:lnTo>
                  <a:lnTo>
                    <a:pt x="2028" y="16096"/>
                  </a:lnTo>
                  <a:lnTo>
                    <a:pt x="1979" y="15949"/>
                  </a:lnTo>
                  <a:lnTo>
                    <a:pt x="1954" y="15802"/>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2" name="Google Shape;482;p40"/>
            <p:cNvSpPr/>
            <p:nvPr/>
          </p:nvSpPr>
          <p:spPr>
            <a:xfrm>
              <a:off x="1307825" y="910975"/>
              <a:ext cx="378600" cy="464050"/>
            </a:xfrm>
            <a:custGeom>
              <a:avLst/>
              <a:gdLst/>
              <a:ahLst/>
              <a:cxnLst/>
              <a:rect l="l" t="t" r="r" b="b"/>
              <a:pathLst>
                <a:path w="15144" h="18562" extrusionOk="0">
                  <a:moveTo>
                    <a:pt x="782" y="0"/>
                  </a:moveTo>
                  <a:lnTo>
                    <a:pt x="636" y="25"/>
                  </a:lnTo>
                  <a:lnTo>
                    <a:pt x="489" y="74"/>
                  </a:lnTo>
                  <a:lnTo>
                    <a:pt x="343" y="147"/>
                  </a:lnTo>
                  <a:lnTo>
                    <a:pt x="221" y="244"/>
                  </a:lnTo>
                  <a:lnTo>
                    <a:pt x="123" y="342"/>
                  </a:lnTo>
                  <a:lnTo>
                    <a:pt x="74" y="489"/>
                  </a:lnTo>
                  <a:lnTo>
                    <a:pt x="25" y="635"/>
                  </a:lnTo>
                  <a:lnTo>
                    <a:pt x="1" y="782"/>
                  </a:lnTo>
                  <a:lnTo>
                    <a:pt x="1" y="17780"/>
                  </a:lnTo>
                  <a:lnTo>
                    <a:pt x="25" y="17951"/>
                  </a:lnTo>
                  <a:lnTo>
                    <a:pt x="74" y="18098"/>
                  </a:lnTo>
                  <a:lnTo>
                    <a:pt x="123" y="18220"/>
                  </a:lnTo>
                  <a:lnTo>
                    <a:pt x="221" y="18342"/>
                  </a:lnTo>
                  <a:lnTo>
                    <a:pt x="343" y="18440"/>
                  </a:lnTo>
                  <a:lnTo>
                    <a:pt x="489" y="18513"/>
                  </a:lnTo>
                  <a:lnTo>
                    <a:pt x="636" y="18562"/>
                  </a:lnTo>
                  <a:lnTo>
                    <a:pt x="14508" y="18562"/>
                  </a:lnTo>
                  <a:lnTo>
                    <a:pt x="14655" y="18513"/>
                  </a:lnTo>
                  <a:lnTo>
                    <a:pt x="14801" y="18440"/>
                  </a:lnTo>
                  <a:lnTo>
                    <a:pt x="14923" y="18342"/>
                  </a:lnTo>
                  <a:lnTo>
                    <a:pt x="15021" y="18220"/>
                  </a:lnTo>
                  <a:lnTo>
                    <a:pt x="15070" y="18098"/>
                  </a:lnTo>
                  <a:lnTo>
                    <a:pt x="15119" y="17951"/>
                  </a:lnTo>
                  <a:lnTo>
                    <a:pt x="15143" y="17780"/>
                  </a:lnTo>
                  <a:lnTo>
                    <a:pt x="15143" y="3859"/>
                  </a:lnTo>
                  <a:lnTo>
                    <a:pt x="12554" y="3859"/>
                  </a:lnTo>
                  <a:lnTo>
                    <a:pt x="12286" y="3835"/>
                  </a:lnTo>
                  <a:lnTo>
                    <a:pt x="12066" y="3761"/>
                  </a:lnTo>
                  <a:lnTo>
                    <a:pt x="11846" y="3664"/>
                  </a:lnTo>
                  <a:lnTo>
                    <a:pt x="11651" y="3493"/>
                  </a:lnTo>
                  <a:lnTo>
                    <a:pt x="11504" y="3297"/>
                  </a:lnTo>
                  <a:lnTo>
                    <a:pt x="11382" y="3102"/>
                  </a:lnTo>
                  <a:lnTo>
                    <a:pt x="11309" y="2858"/>
                  </a:lnTo>
                  <a:lnTo>
                    <a:pt x="11284" y="2589"/>
                  </a:lnTo>
                  <a:lnTo>
                    <a:pt x="1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3" name="Google Shape;483;p40"/>
            <p:cNvSpPr/>
            <p:nvPr/>
          </p:nvSpPr>
          <p:spPr>
            <a:xfrm>
              <a:off x="1602125" y="910975"/>
              <a:ext cx="84300" cy="84275"/>
            </a:xfrm>
            <a:custGeom>
              <a:avLst/>
              <a:gdLst/>
              <a:ahLst/>
              <a:cxnLst/>
              <a:rect l="l" t="t" r="r" b="b"/>
              <a:pathLst>
                <a:path w="3372" h="3371" extrusionOk="0">
                  <a:moveTo>
                    <a:pt x="1" y="0"/>
                  </a:moveTo>
                  <a:lnTo>
                    <a:pt x="1" y="2589"/>
                  </a:lnTo>
                  <a:lnTo>
                    <a:pt x="1" y="2760"/>
                  </a:lnTo>
                  <a:lnTo>
                    <a:pt x="50" y="2907"/>
                  </a:lnTo>
                  <a:lnTo>
                    <a:pt x="123" y="3029"/>
                  </a:lnTo>
                  <a:lnTo>
                    <a:pt x="221" y="3151"/>
                  </a:lnTo>
                  <a:lnTo>
                    <a:pt x="343" y="3249"/>
                  </a:lnTo>
                  <a:lnTo>
                    <a:pt x="465" y="3322"/>
                  </a:lnTo>
                  <a:lnTo>
                    <a:pt x="611" y="3371"/>
                  </a:lnTo>
                  <a:lnTo>
                    <a:pt x="3371" y="337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4" name="Google Shape;484;p40"/>
          <p:cNvGrpSpPr/>
          <p:nvPr/>
        </p:nvGrpSpPr>
        <p:grpSpPr>
          <a:xfrm>
            <a:off x="1480400" y="975274"/>
            <a:ext cx="358351" cy="298118"/>
            <a:chOff x="1926350" y="995225"/>
            <a:chExt cx="428650" cy="356600"/>
          </a:xfrm>
        </p:grpSpPr>
        <p:sp>
          <p:nvSpPr>
            <p:cNvPr id="485" name="Google Shape;485;p40"/>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6" name="Google Shape;486;p40"/>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7" name="Google Shape;487;p40"/>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8" name="Google Shape;488;p40"/>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89" name="Google Shape;489;p40"/>
          <p:cNvSpPr/>
          <p:nvPr/>
        </p:nvSpPr>
        <p:spPr>
          <a:xfrm>
            <a:off x="2048085" y="950288"/>
            <a:ext cx="350200" cy="348152"/>
          </a:xfrm>
          <a:custGeom>
            <a:avLst/>
            <a:gdLst/>
            <a:ahLst/>
            <a:cxnLst/>
            <a:rect l="l" t="t" r="r" b="b"/>
            <a:pathLst>
              <a:path w="16756" h="16658" extrusionOk="0">
                <a:moveTo>
                  <a:pt x="13287" y="2565"/>
                </a:moveTo>
                <a:lnTo>
                  <a:pt x="13482" y="2590"/>
                </a:lnTo>
                <a:lnTo>
                  <a:pt x="13653" y="2663"/>
                </a:lnTo>
                <a:lnTo>
                  <a:pt x="13800" y="2736"/>
                </a:lnTo>
                <a:lnTo>
                  <a:pt x="13922" y="2858"/>
                </a:lnTo>
                <a:lnTo>
                  <a:pt x="14069" y="3005"/>
                </a:lnTo>
                <a:lnTo>
                  <a:pt x="14142" y="3176"/>
                </a:lnTo>
                <a:lnTo>
                  <a:pt x="14191" y="3371"/>
                </a:lnTo>
                <a:lnTo>
                  <a:pt x="14215" y="3567"/>
                </a:lnTo>
                <a:lnTo>
                  <a:pt x="14191" y="3738"/>
                </a:lnTo>
                <a:lnTo>
                  <a:pt x="14142" y="3884"/>
                </a:lnTo>
                <a:lnTo>
                  <a:pt x="14069" y="4055"/>
                </a:lnTo>
                <a:lnTo>
                  <a:pt x="13922" y="4202"/>
                </a:lnTo>
                <a:lnTo>
                  <a:pt x="13800" y="4348"/>
                </a:lnTo>
                <a:lnTo>
                  <a:pt x="13653" y="4446"/>
                </a:lnTo>
                <a:lnTo>
                  <a:pt x="13482" y="4495"/>
                </a:lnTo>
                <a:lnTo>
                  <a:pt x="13067" y="4495"/>
                </a:lnTo>
                <a:lnTo>
                  <a:pt x="12896" y="4446"/>
                </a:lnTo>
                <a:lnTo>
                  <a:pt x="12725" y="4348"/>
                </a:lnTo>
                <a:lnTo>
                  <a:pt x="12554" y="4202"/>
                </a:lnTo>
                <a:lnTo>
                  <a:pt x="12481" y="4055"/>
                </a:lnTo>
                <a:lnTo>
                  <a:pt x="12408" y="3884"/>
                </a:lnTo>
                <a:lnTo>
                  <a:pt x="12359" y="3738"/>
                </a:lnTo>
                <a:lnTo>
                  <a:pt x="12359" y="3567"/>
                </a:lnTo>
                <a:lnTo>
                  <a:pt x="12359" y="3371"/>
                </a:lnTo>
                <a:lnTo>
                  <a:pt x="12408" y="3176"/>
                </a:lnTo>
                <a:lnTo>
                  <a:pt x="12481" y="3005"/>
                </a:lnTo>
                <a:lnTo>
                  <a:pt x="12554" y="2858"/>
                </a:lnTo>
                <a:lnTo>
                  <a:pt x="12725" y="2736"/>
                </a:lnTo>
                <a:lnTo>
                  <a:pt x="12896" y="2663"/>
                </a:lnTo>
                <a:lnTo>
                  <a:pt x="13067" y="2590"/>
                </a:lnTo>
                <a:lnTo>
                  <a:pt x="13287" y="2565"/>
                </a:lnTo>
                <a:close/>
                <a:moveTo>
                  <a:pt x="10845" y="1"/>
                </a:moveTo>
                <a:lnTo>
                  <a:pt x="10527" y="25"/>
                </a:lnTo>
                <a:lnTo>
                  <a:pt x="10210" y="74"/>
                </a:lnTo>
                <a:lnTo>
                  <a:pt x="9868" y="172"/>
                </a:lnTo>
                <a:lnTo>
                  <a:pt x="9477" y="318"/>
                </a:lnTo>
                <a:lnTo>
                  <a:pt x="9184" y="489"/>
                </a:lnTo>
                <a:lnTo>
                  <a:pt x="8891" y="660"/>
                </a:lnTo>
                <a:lnTo>
                  <a:pt x="8622" y="831"/>
                </a:lnTo>
                <a:lnTo>
                  <a:pt x="8525" y="953"/>
                </a:lnTo>
                <a:lnTo>
                  <a:pt x="8427" y="1051"/>
                </a:lnTo>
                <a:lnTo>
                  <a:pt x="416" y="8866"/>
                </a:lnTo>
                <a:lnTo>
                  <a:pt x="270" y="9086"/>
                </a:lnTo>
                <a:lnTo>
                  <a:pt x="123" y="9355"/>
                </a:lnTo>
                <a:lnTo>
                  <a:pt x="25" y="9624"/>
                </a:lnTo>
                <a:lnTo>
                  <a:pt x="1" y="9746"/>
                </a:lnTo>
                <a:lnTo>
                  <a:pt x="1" y="9917"/>
                </a:lnTo>
                <a:lnTo>
                  <a:pt x="1" y="10039"/>
                </a:lnTo>
                <a:lnTo>
                  <a:pt x="25" y="10136"/>
                </a:lnTo>
                <a:lnTo>
                  <a:pt x="123" y="10381"/>
                </a:lnTo>
                <a:lnTo>
                  <a:pt x="270" y="10625"/>
                </a:lnTo>
                <a:lnTo>
                  <a:pt x="416" y="10869"/>
                </a:lnTo>
                <a:lnTo>
                  <a:pt x="5911" y="16242"/>
                </a:lnTo>
                <a:lnTo>
                  <a:pt x="6009" y="16340"/>
                </a:lnTo>
                <a:lnTo>
                  <a:pt x="6131" y="16438"/>
                </a:lnTo>
                <a:lnTo>
                  <a:pt x="6253" y="16511"/>
                </a:lnTo>
                <a:lnTo>
                  <a:pt x="6400" y="16560"/>
                </a:lnTo>
                <a:lnTo>
                  <a:pt x="6522" y="16609"/>
                </a:lnTo>
                <a:lnTo>
                  <a:pt x="6668" y="16633"/>
                </a:lnTo>
                <a:lnTo>
                  <a:pt x="6961" y="16657"/>
                </a:lnTo>
                <a:lnTo>
                  <a:pt x="7206" y="16633"/>
                </a:lnTo>
                <a:lnTo>
                  <a:pt x="7474" y="16560"/>
                </a:lnTo>
                <a:lnTo>
                  <a:pt x="7596" y="16511"/>
                </a:lnTo>
                <a:lnTo>
                  <a:pt x="7719" y="16438"/>
                </a:lnTo>
                <a:lnTo>
                  <a:pt x="7816" y="16340"/>
                </a:lnTo>
                <a:lnTo>
                  <a:pt x="7914" y="16242"/>
                </a:lnTo>
                <a:lnTo>
                  <a:pt x="15803" y="8427"/>
                </a:lnTo>
                <a:lnTo>
                  <a:pt x="15974" y="8183"/>
                </a:lnTo>
                <a:lnTo>
                  <a:pt x="16169" y="7938"/>
                </a:lnTo>
                <a:lnTo>
                  <a:pt x="16242" y="7792"/>
                </a:lnTo>
                <a:lnTo>
                  <a:pt x="16340" y="7645"/>
                </a:lnTo>
                <a:lnTo>
                  <a:pt x="16389" y="7474"/>
                </a:lnTo>
                <a:lnTo>
                  <a:pt x="16438" y="7279"/>
                </a:lnTo>
                <a:lnTo>
                  <a:pt x="16584" y="6961"/>
                </a:lnTo>
                <a:lnTo>
                  <a:pt x="16682" y="6644"/>
                </a:lnTo>
                <a:lnTo>
                  <a:pt x="16731" y="6326"/>
                </a:lnTo>
                <a:lnTo>
                  <a:pt x="16755" y="6009"/>
                </a:lnTo>
                <a:lnTo>
                  <a:pt x="16755" y="1491"/>
                </a:lnTo>
                <a:lnTo>
                  <a:pt x="16731" y="1173"/>
                </a:lnTo>
                <a:lnTo>
                  <a:pt x="16706" y="1051"/>
                </a:lnTo>
                <a:lnTo>
                  <a:pt x="16657" y="905"/>
                </a:lnTo>
                <a:lnTo>
                  <a:pt x="16609" y="782"/>
                </a:lnTo>
                <a:lnTo>
                  <a:pt x="16535" y="660"/>
                </a:lnTo>
                <a:lnTo>
                  <a:pt x="16438" y="538"/>
                </a:lnTo>
                <a:lnTo>
                  <a:pt x="16340" y="416"/>
                </a:lnTo>
                <a:lnTo>
                  <a:pt x="16144" y="270"/>
                </a:lnTo>
                <a:lnTo>
                  <a:pt x="15900" y="123"/>
                </a:lnTo>
                <a:lnTo>
                  <a:pt x="15632" y="50"/>
                </a:lnTo>
                <a:lnTo>
                  <a:pt x="155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0" name="Google Shape;490;p40"/>
          <p:cNvSpPr/>
          <p:nvPr/>
        </p:nvSpPr>
        <p:spPr>
          <a:xfrm>
            <a:off x="2612156" y="967656"/>
            <a:ext cx="349155" cy="313437"/>
          </a:xfrm>
          <a:custGeom>
            <a:avLst/>
            <a:gdLst/>
            <a:ahLst/>
            <a:cxnLst/>
            <a:rect l="l" t="t" r="r" b="b"/>
            <a:pathLst>
              <a:path w="16706" h="14997" extrusionOk="0">
                <a:moveTo>
                  <a:pt x="4299" y="0"/>
                </a:moveTo>
                <a:lnTo>
                  <a:pt x="3859" y="25"/>
                </a:lnTo>
                <a:lnTo>
                  <a:pt x="3444" y="74"/>
                </a:lnTo>
                <a:lnTo>
                  <a:pt x="3029" y="196"/>
                </a:lnTo>
                <a:lnTo>
                  <a:pt x="2614" y="342"/>
                </a:lnTo>
                <a:lnTo>
                  <a:pt x="2247" y="513"/>
                </a:lnTo>
                <a:lnTo>
                  <a:pt x="1905" y="733"/>
                </a:lnTo>
                <a:lnTo>
                  <a:pt x="1563" y="977"/>
                </a:lnTo>
                <a:lnTo>
                  <a:pt x="1270" y="1246"/>
                </a:lnTo>
                <a:lnTo>
                  <a:pt x="977" y="1563"/>
                </a:lnTo>
                <a:lnTo>
                  <a:pt x="733" y="1881"/>
                </a:lnTo>
                <a:lnTo>
                  <a:pt x="513" y="2247"/>
                </a:lnTo>
                <a:lnTo>
                  <a:pt x="342" y="2614"/>
                </a:lnTo>
                <a:lnTo>
                  <a:pt x="196" y="3004"/>
                </a:lnTo>
                <a:lnTo>
                  <a:pt x="98" y="3420"/>
                </a:lnTo>
                <a:lnTo>
                  <a:pt x="25" y="3859"/>
                </a:lnTo>
                <a:lnTo>
                  <a:pt x="0" y="4299"/>
                </a:lnTo>
                <a:lnTo>
                  <a:pt x="0" y="4592"/>
                </a:lnTo>
                <a:lnTo>
                  <a:pt x="25" y="4885"/>
                </a:lnTo>
                <a:lnTo>
                  <a:pt x="122" y="5447"/>
                </a:lnTo>
                <a:lnTo>
                  <a:pt x="245" y="6008"/>
                </a:lnTo>
                <a:lnTo>
                  <a:pt x="440" y="6546"/>
                </a:lnTo>
                <a:lnTo>
                  <a:pt x="660" y="7059"/>
                </a:lnTo>
                <a:lnTo>
                  <a:pt x="928" y="7547"/>
                </a:lnTo>
                <a:lnTo>
                  <a:pt x="1197" y="8011"/>
                </a:lnTo>
                <a:lnTo>
                  <a:pt x="1515" y="8475"/>
                </a:lnTo>
                <a:lnTo>
                  <a:pt x="1856" y="8915"/>
                </a:lnTo>
                <a:lnTo>
                  <a:pt x="2198" y="9330"/>
                </a:lnTo>
                <a:lnTo>
                  <a:pt x="2565" y="9745"/>
                </a:lnTo>
                <a:lnTo>
                  <a:pt x="2931" y="10136"/>
                </a:lnTo>
                <a:lnTo>
                  <a:pt x="3639" y="10869"/>
                </a:lnTo>
                <a:lnTo>
                  <a:pt x="4299" y="11528"/>
                </a:lnTo>
                <a:lnTo>
                  <a:pt x="4861" y="12065"/>
                </a:lnTo>
                <a:lnTo>
                  <a:pt x="5496" y="12627"/>
                </a:lnTo>
                <a:lnTo>
                  <a:pt x="6839" y="13775"/>
                </a:lnTo>
                <a:lnTo>
                  <a:pt x="7913" y="14654"/>
                </a:lnTo>
                <a:lnTo>
                  <a:pt x="8353" y="14996"/>
                </a:lnTo>
                <a:lnTo>
                  <a:pt x="8793" y="14654"/>
                </a:lnTo>
                <a:lnTo>
                  <a:pt x="9843" y="13799"/>
                </a:lnTo>
                <a:lnTo>
                  <a:pt x="11186" y="12651"/>
                </a:lnTo>
                <a:lnTo>
                  <a:pt x="11821" y="12090"/>
                </a:lnTo>
                <a:lnTo>
                  <a:pt x="12407" y="11528"/>
                </a:lnTo>
                <a:lnTo>
                  <a:pt x="13067" y="10869"/>
                </a:lnTo>
                <a:lnTo>
                  <a:pt x="13775" y="10136"/>
                </a:lnTo>
                <a:lnTo>
                  <a:pt x="14141" y="9745"/>
                </a:lnTo>
                <a:lnTo>
                  <a:pt x="14508" y="9330"/>
                </a:lnTo>
                <a:lnTo>
                  <a:pt x="14850" y="8915"/>
                </a:lnTo>
                <a:lnTo>
                  <a:pt x="15191" y="8475"/>
                </a:lnTo>
                <a:lnTo>
                  <a:pt x="15509" y="8011"/>
                </a:lnTo>
                <a:lnTo>
                  <a:pt x="15778" y="7547"/>
                </a:lnTo>
                <a:lnTo>
                  <a:pt x="16046" y="7059"/>
                </a:lnTo>
                <a:lnTo>
                  <a:pt x="16266" y="6546"/>
                </a:lnTo>
                <a:lnTo>
                  <a:pt x="16461" y="6008"/>
                </a:lnTo>
                <a:lnTo>
                  <a:pt x="16584" y="5447"/>
                </a:lnTo>
                <a:lnTo>
                  <a:pt x="16681" y="4885"/>
                </a:lnTo>
                <a:lnTo>
                  <a:pt x="16706" y="4592"/>
                </a:lnTo>
                <a:lnTo>
                  <a:pt x="16706" y="4299"/>
                </a:lnTo>
                <a:lnTo>
                  <a:pt x="16681" y="3859"/>
                </a:lnTo>
                <a:lnTo>
                  <a:pt x="16608" y="3420"/>
                </a:lnTo>
                <a:lnTo>
                  <a:pt x="16510" y="3004"/>
                </a:lnTo>
                <a:lnTo>
                  <a:pt x="16364" y="2614"/>
                </a:lnTo>
                <a:lnTo>
                  <a:pt x="16193" y="2247"/>
                </a:lnTo>
                <a:lnTo>
                  <a:pt x="15973" y="1881"/>
                </a:lnTo>
                <a:lnTo>
                  <a:pt x="15729" y="1563"/>
                </a:lnTo>
                <a:lnTo>
                  <a:pt x="15436" y="1246"/>
                </a:lnTo>
                <a:lnTo>
                  <a:pt x="15143" y="977"/>
                </a:lnTo>
                <a:lnTo>
                  <a:pt x="14801" y="733"/>
                </a:lnTo>
                <a:lnTo>
                  <a:pt x="14459" y="513"/>
                </a:lnTo>
                <a:lnTo>
                  <a:pt x="14092" y="342"/>
                </a:lnTo>
                <a:lnTo>
                  <a:pt x="13677" y="196"/>
                </a:lnTo>
                <a:lnTo>
                  <a:pt x="13262" y="74"/>
                </a:lnTo>
                <a:lnTo>
                  <a:pt x="12847" y="25"/>
                </a:lnTo>
                <a:lnTo>
                  <a:pt x="12407" y="0"/>
                </a:lnTo>
                <a:lnTo>
                  <a:pt x="12065" y="0"/>
                </a:lnTo>
                <a:lnTo>
                  <a:pt x="11723" y="49"/>
                </a:lnTo>
                <a:lnTo>
                  <a:pt x="11381" y="122"/>
                </a:lnTo>
                <a:lnTo>
                  <a:pt x="11064" y="196"/>
                </a:lnTo>
                <a:lnTo>
                  <a:pt x="10746" y="318"/>
                </a:lnTo>
                <a:lnTo>
                  <a:pt x="10453" y="464"/>
                </a:lnTo>
                <a:lnTo>
                  <a:pt x="10160" y="611"/>
                </a:lnTo>
                <a:lnTo>
                  <a:pt x="9892" y="806"/>
                </a:lnTo>
                <a:lnTo>
                  <a:pt x="9647" y="1002"/>
                </a:lnTo>
                <a:lnTo>
                  <a:pt x="9403" y="1221"/>
                </a:lnTo>
                <a:lnTo>
                  <a:pt x="9183" y="1466"/>
                </a:lnTo>
                <a:lnTo>
                  <a:pt x="8964" y="1710"/>
                </a:lnTo>
                <a:lnTo>
                  <a:pt x="8793" y="1979"/>
                </a:lnTo>
                <a:lnTo>
                  <a:pt x="8622" y="2272"/>
                </a:lnTo>
                <a:lnTo>
                  <a:pt x="8475" y="2565"/>
                </a:lnTo>
                <a:lnTo>
                  <a:pt x="8353" y="2858"/>
                </a:lnTo>
                <a:lnTo>
                  <a:pt x="8231" y="2565"/>
                </a:lnTo>
                <a:lnTo>
                  <a:pt x="8084" y="2272"/>
                </a:lnTo>
                <a:lnTo>
                  <a:pt x="7913" y="1979"/>
                </a:lnTo>
                <a:lnTo>
                  <a:pt x="7742" y="1710"/>
                </a:lnTo>
                <a:lnTo>
                  <a:pt x="7523" y="1466"/>
                </a:lnTo>
                <a:lnTo>
                  <a:pt x="7303" y="1221"/>
                </a:lnTo>
                <a:lnTo>
                  <a:pt x="7059" y="1002"/>
                </a:lnTo>
                <a:lnTo>
                  <a:pt x="6814" y="806"/>
                </a:lnTo>
                <a:lnTo>
                  <a:pt x="6546" y="611"/>
                </a:lnTo>
                <a:lnTo>
                  <a:pt x="6253" y="464"/>
                </a:lnTo>
                <a:lnTo>
                  <a:pt x="5960" y="318"/>
                </a:lnTo>
                <a:lnTo>
                  <a:pt x="5642" y="196"/>
                </a:lnTo>
                <a:lnTo>
                  <a:pt x="5325" y="122"/>
                </a:lnTo>
                <a:lnTo>
                  <a:pt x="4983" y="49"/>
                </a:lnTo>
                <a:lnTo>
                  <a:pt x="4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1" name="Google Shape;491;p40"/>
          <p:cNvSpPr/>
          <p:nvPr/>
        </p:nvSpPr>
        <p:spPr>
          <a:xfrm>
            <a:off x="3180804" y="970206"/>
            <a:ext cx="338956" cy="308317"/>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2" name="Google Shape;492;p40"/>
          <p:cNvSpPr/>
          <p:nvPr/>
        </p:nvSpPr>
        <p:spPr>
          <a:xfrm>
            <a:off x="3755576" y="973258"/>
            <a:ext cx="316510" cy="30221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93" name="Google Shape;493;p40"/>
          <p:cNvGrpSpPr/>
          <p:nvPr/>
        </p:nvGrpSpPr>
        <p:grpSpPr>
          <a:xfrm>
            <a:off x="4302631" y="952827"/>
            <a:ext cx="349155" cy="349657"/>
            <a:chOff x="5302225" y="968375"/>
            <a:chExt cx="417650" cy="418250"/>
          </a:xfrm>
        </p:grpSpPr>
        <p:sp>
          <p:nvSpPr>
            <p:cNvPr id="494" name="Google Shape;494;p40"/>
            <p:cNvSpPr/>
            <p:nvPr/>
          </p:nvSpPr>
          <p:spPr>
            <a:xfrm>
              <a:off x="5333350" y="991575"/>
              <a:ext cx="152075" cy="155100"/>
            </a:xfrm>
            <a:custGeom>
              <a:avLst/>
              <a:gdLst/>
              <a:ahLst/>
              <a:cxnLst/>
              <a:rect l="l" t="t" r="r" b="b"/>
              <a:pathLst>
                <a:path w="6083" h="6204" extrusionOk="0">
                  <a:moveTo>
                    <a:pt x="2541" y="0"/>
                  </a:moveTo>
                  <a:lnTo>
                    <a:pt x="2468" y="25"/>
                  </a:lnTo>
                  <a:lnTo>
                    <a:pt x="2443" y="147"/>
                  </a:lnTo>
                  <a:lnTo>
                    <a:pt x="2101" y="1807"/>
                  </a:lnTo>
                  <a:lnTo>
                    <a:pt x="2052" y="1930"/>
                  </a:lnTo>
                  <a:lnTo>
                    <a:pt x="1979" y="2052"/>
                  </a:lnTo>
                  <a:lnTo>
                    <a:pt x="1857" y="2174"/>
                  </a:lnTo>
                  <a:lnTo>
                    <a:pt x="1735" y="2223"/>
                  </a:lnTo>
                  <a:lnTo>
                    <a:pt x="123" y="2760"/>
                  </a:lnTo>
                  <a:lnTo>
                    <a:pt x="25" y="2833"/>
                  </a:lnTo>
                  <a:lnTo>
                    <a:pt x="1" y="2882"/>
                  </a:lnTo>
                  <a:lnTo>
                    <a:pt x="25" y="2955"/>
                  </a:lnTo>
                  <a:lnTo>
                    <a:pt x="99" y="3029"/>
                  </a:lnTo>
                  <a:lnTo>
                    <a:pt x="1588" y="3859"/>
                  </a:lnTo>
                  <a:lnTo>
                    <a:pt x="1711" y="3932"/>
                  </a:lnTo>
                  <a:lnTo>
                    <a:pt x="1808" y="4054"/>
                  </a:lnTo>
                  <a:lnTo>
                    <a:pt x="1857" y="4201"/>
                  </a:lnTo>
                  <a:lnTo>
                    <a:pt x="1882" y="4323"/>
                  </a:lnTo>
                  <a:lnTo>
                    <a:pt x="1906" y="6033"/>
                  </a:lnTo>
                  <a:lnTo>
                    <a:pt x="1930" y="6130"/>
                  </a:lnTo>
                  <a:lnTo>
                    <a:pt x="1979" y="6204"/>
                  </a:lnTo>
                  <a:lnTo>
                    <a:pt x="2052" y="6204"/>
                  </a:lnTo>
                  <a:lnTo>
                    <a:pt x="2126" y="6130"/>
                  </a:lnTo>
                  <a:lnTo>
                    <a:pt x="3371" y="4982"/>
                  </a:lnTo>
                  <a:lnTo>
                    <a:pt x="3493" y="4885"/>
                  </a:lnTo>
                  <a:lnTo>
                    <a:pt x="3640" y="4836"/>
                  </a:lnTo>
                  <a:lnTo>
                    <a:pt x="3787" y="4836"/>
                  </a:lnTo>
                  <a:lnTo>
                    <a:pt x="3933" y="4860"/>
                  </a:lnTo>
                  <a:lnTo>
                    <a:pt x="5545" y="5349"/>
                  </a:lnTo>
                  <a:lnTo>
                    <a:pt x="5667" y="5373"/>
                  </a:lnTo>
                  <a:lnTo>
                    <a:pt x="5716" y="5349"/>
                  </a:lnTo>
                  <a:lnTo>
                    <a:pt x="5740" y="5275"/>
                  </a:lnTo>
                  <a:lnTo>
                    <a:pt x="5716" y="5178"/>
                  </a:lnTo>
                  <a:lnTo>
                    <a:pt x="5008" y="3615"/>
                  </a:lnTo>
                  <a:lnTo>
                    <a:pt x="4959" y="3493"/>
                  </a:lnTo>
                  <a:lnTo>
                    <a:pt x="4959" y="3346"/>
                  </a:lnTo>
                  <a:lnTo>
                    <a:pt x="4983" y="3200"/>
                  </a:lnTo>
                  <a:lnTo>
                    <a:pt x="5057" y="3077"/>
                  </a:lnTo>
                  <a:lnTo>
                    <a:pt x="6033" y="1685"/>
                  </a:lnTo>
                  <a:lnTo>
                    <a:pt x="6082" y="1588"/>
                  </a:lnTo>
                  <a:lnTo>
                    <a:pt x="6082" y="1514"/>
                  </a:lnTo>
                  <a:lnTo>
                    <a:pt x="6009" y="1465"/>
                  </a:lnTo>
                  <a:lnTo>
                    <a:pt x="5911" y="1465"/>
                  </a:lnTo>
                  <a:lnTo>
                    <a:pt x="4202" y="1661"/>
                  </a:lnTo>
                  <a:lnTo>
                    <a:pt x="4080" y="1661"/>
                  </a:lnTo>
                  <a:lnTo>
                    <a:pt x="3933" y="1612"/>
                  </a:lnTo>
                  <a:lnTo>
                    <a:pt x="3811" y="1539"/>
                  </a:lnTo>
                  <a:lnTo>
                    <a:pt x="3713" y="1441"/>
                  </a:lnTo>
                  <a:lnTo>
                    <a:pt x="2687" y="73"/>
                  </a:lnTo>
                  <a:lnTo>
                    <a:pt x="2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5" name="Google Shape;495;p40"/>
            <p:cNvSpPr/>
            <p:nvPr/>
          </p:nvSpPr>
          <p:spPr>
            <a:xfrm>
              <a:off x="5302225" y="968375"/>
              <a:ext cx="417650" cy="418250"/>
            </a:xfrm>
            <a:custGeom>
              <a:avLst/>
              <a:gdLst/>
              <a:ahLst/>
              <a:cxnLst/>
              <a:rect l="l" t="t" r="r" b="b"/>
              <a:pathLst>
                <a:path w="16706" h="16730" extrusionOk="0">
                  <a:moveTo>
                    <a:pt x="10331" y="0"/>
                  </a:moveTo>
                  <a:lnTo>
                    <a:pt x="10747" y="513"/>
                  </a:lnTo>
                  <a:lnTo>
                    <a:pt x="10942" y="782"/>
                  </a:lnTo>
                  <a:lnTo>
                    <a:pt x="11137" y="1050"/>
                  </a:lnTo>
                  <a:lnTo>
                    <a:pt x="11284" y="1343"/>
                  </a:lnTo>
                  <a:lnTo>
                    <a:pt x="11455" y="1636"/>
                  </a:lnTo>
                  <a:lnTo>
                    <a:pt x="11577" y="1929"/>
                  </a:lnTo>
                  <a:lnTo>
                    <a:pt x="11723" y="2223"/>
                  </a:lnTo>
                  <a:lnTo>
                    <a:pt x="11821" y="2540"/>
                  </a:lnTo>
                  <a:lnTo>
                    <a:pt x="11919" y="2858"/>
                  </a:lnTo>
                  <a:lnTo>
                    <a:pt x="12017" y="3199"/>
                  </a:lnTo>
                  <a:lnTo>
                    <a:pt x="12090" y="3517"/>
                  </a:lnTo>
                  <a:lnTo>
                    <a:pt x="12139" y="3859"/>
                  </a:lnTo>
                  <a:lnTo>
                    <a:pt x="12187" y="4201"/>
                  </a:lnTo>
                  <a:lnTo>
                    <a:pt x="12212" y="4543"/>
                  </a:lnTo>
                  <a:lnTo>
                    <a:pt x="12212" y="4909"/>
                  </a:lnTo>
                  <a:lnTo>
                    <a:pt x="12212" y="5275"/>
                  </a:lnTo>
                  <a:lnTo>
                    <a:pt x="12187" y="5642"/>
                  </a:lnTo>
                  <a:lnTo>
                    <a:pt x="12139" y="6008"/>
                  </a:lnTo>
                  <a:lnTo>
                    <a:pt x="12065" y="6374"/>
                  </a:lnTo>
                  <a:lnTo>
                    <a:pt x="11992" y="6741"/>
                  </a:lnTo>
                  <a:lnTo>
                    <a:pt x="11894" y="7083"/>
                  </a:lnTo>
                  <a:lnTo>
                    <a:pt x="11772" y="7425"/>
                  </a:lnTo>
                  <a:lnTo>
                    <a:pt x="11650" y="7742"/>
                  </a:lnTo>
                  <a:lnTo>
                    <a:pt x="11504" y="8084"/>
                  </a:lnTo>
                  <a:lnTo>
                    <a:pt x="11333" y="8402"/>
                  </a:lnTo>
                  <a:lnTo>
                    <a:pt x="11162" y="8695"/>
                  </a:lnTo>
                  <a:lnTo>
                    <a:pt x="10966" y="8988"/>
                  </a:lnTo>
                  <a:lnTo>
                    <a:pt x="10771" y="9281"/>
                  </a:lnTo>
                  <a:lnTo>
                    <a:pt x="10551" y="9549"/>
                  </a:lnTo>
                  <a:lnTo>
                    <a:pt x="10307" y="9818"/>
                  </a:lnTo>
                  <a:lnTo>
                    <a:pt x="10063" y="10087"/>
                  </a:lnTo>
                  <a:lnTo>
                    <a:pt x="9818" y="10331"/>
                  </a:lnTo>
                  <a:lnTo>
                    <a:pt x="9550" y="10551"/>
                  </a:lnTo>
                  <a:lnTo>
                    <a:pt x="9281" y="10771"/>
                  </a:lnTo>
                  <a:lnTo>
                    <a:pt x="8988" y="10966"/>
                  </a:lnTo>
                  <a:lnTo>
                    <a:pt x="8695" y="11161"/>
                  </a:lnTo>
                  <a:lnTo>
                    <a:pt x="8377" y="11332"/>
                  </a:lnTo>
                  <a:lnTo>
                    <a:pt x="8060" y="11503"/>
                  </a:lnTo>
                  <a:lnTo>
                    <a:pt x="7742" y="11650"/>
                  </a:lnTo>
                  <a:lnTo>
                    <a:pt x="7401" y="11772"/>
                  </a:lnTo>
                  <a:lnTo>
                    <a:pt x="7059" y="11894"/>
                  </a:lnTo>
                  <a:lnTo>
                    <a:pt x="6717" y="11992"/>
                  </a:lnTo>
                  <a:lnTo>
                    <a:pt x="6375" y="12065"/>
                  </a:lnTo>
                  <a:lnTo>
                    <a:pt x="6008" y="12138"/>
                  </a:lnTo>
                  <a:lnTo>
                    <a:pt x="5642" y="12187"/>
                  </a:lnTo>
                  <a:lnTo>
                    <a:pt x="5276" y="12212"/>
                  </a:lnTo>
                  <a:lnTo>
                    <a:pt x="4885" y="12236"/>
                  </a:lnTo>
                  <a:lnTo>
                    <a:pt x="4543" y="12212"/>
                  </a:lnTo>
                  <a:lnTo>
                    <a:pt x="4201" y="12187"/>
                  </a:lnTo>
                  <a:lnTo>
                    <a:pt x="3859" y="12163"/>
                  </a:lnTo>
                  <a:lnTo>
                    <a:pt x="3517" y="12089"/>
                  </a:lnTo>
                  <a:lnTo>
                    <a:pt x="3175" y="12016"/>
                  </a:lnTo>
                  <a:lnTo>
                    <a:pt x="2858" y="11943"/>
                  </a:lnTo>
                  <a:lnTo>
                    <a:pt x="2540" y="11845"/>
                  </a:lnTo>
                  <a:lnTo>
                    <a:pt x="2223" y="11723"/>
                  </a:lnTo>
                  <a:lnTo>
                    <a:pt x="1905" y="11601"/>
                  </a:lnTo>
                  <a:lnTo>
                    <a:pt x="1612" y="11454"/>
                  </a:lnTo>
                  <a:lnTo>
                    <a:pt x="1319" y="11308"/>
                  </a:lnTo>
                  <a:lnTo>
                    <a:pt x="1051" y="11137"/>
                  </a:lnTo>
                  <a:lnTo>
                    <a:pt x="757" y="10966"/>
                  </a:lnTo>
                  <a:lnTo>
                    <a:pt x="489" y="10771"/>
                  </a:lnTo>
                  <a:lnTo>
                    <a:pt x="0" y="10355"/>
                  </a:lnTo>
                  <a:lnTo>
                    <a:pt x="98" y="10697"/>
                  </a:lnTo>
                  <a:lnTo>
                    <a:pt x="196" y="11015"/>
                  </a:lnTo>
                  <a:lnTo>
                    <a:pt x="464" y="11674"/>
                  </a:lnTo>
                  <a:lnTo>
                    <a:pt x="757" y="12309"/>
                  </a:lnTo>
                  <a:lnTo>
                    <a:pt x="1124" y="12895"/>
                  </a:lnTo>
                  <a:lnTo>
                    <a:pt x="1515" y="13457"/>
                  </a:lnTo>
                  <a:lnTo>
                    <a:pt x="1979" y="13970"/>
                  </a:lnTo>
                  <a:lnTo>
                    <a:pt x="2443" y="14458"/>
                  </a:lnTo>
                  <a:lnTo>
                    <a:pt x="2980" y="14898"/>
                  </a:lnTo>
                  <a:lnTo>
                    <a:pt x="3542" y="15313"/>
                  </a:lnTo>
                  <a:lnTo>
                    <a:pt x="4128" y="15680"/>
                  </a:lnTo>
                  <a:lnTo>
                    <a:pt x="4738" y="15973"/>
                  </a:lnTo>
                  <a:lnTo>
                    <a:pt x="5398" y="16241"/>
                  </a:lnTo>
                  <a:lnTo>
                    <a:pt x="5740" y="16339"/>
                  </a:lnTo>
                  <a:lnTo>
                    <a:pt x="6082" y="16437"/>
                  </a:lnTo>
                  <a:lnTo>
                    <a:pt x="6424" y="16534"/>
                  </a:lnTo>
                  <a:lnTo>
                    <a:pt x="6766" y="16608"/>
                  </a:lnTo>
                  <a:lnTo>
                    <a:pt x="7132" y="16657"/>
                  </a:lnTo>
                  <a:lnTo>
                    <a:pt x="7474" y="16681"/>
                  </a:lnTo>
                  <a:lnTo>
                    <a:pt x="7840" y="16705"/>
                  </a:lnTo>
                  <a:lnTo>
                    <a:pt x="8231" y="16730"/>
                  </a:lnTo>
                  <a:lnTo>
                    <a:pt x="8646" y="16705"/>
                  </a:lnTo>
                  <a:lnTo>
                    <a:pt x="9086" y="16681"/>
                  </a:lnTo>
                  <a:lnTo>
                    <a:pt x="9501" y="16632"/>
                  </a:lnTo>
                  <a:lnTo>
                    <a:pt x="9941" y="16559"/>
                  </a:lnTo>
                  <a:lnTo>
                    <a:pt x="10331" y="16461"/>
                  </a:lnTo>
                  <a:lnTo>
                    <a:pt x="10747" y="16339"/>
                  </a:lnTo>
                  <a:lnTo>
                    <a:pt x="11137" y="16217"/>
                  </a:lnTo>
                  <a:lnTo>
                    <a:pt x="11528" y="16046"/>
                  </a:lnTo>
                  <a:lnTo>
                    <a:pt x="11894" y="15875"/>
                  </a:lnTo>
                  <a:lnTo>
                    <a:pt x="12261" y="15704"/>
                  </a:lnTo>
                  <a:lnTo>
                    <a:pt x="12627" y="15484"/>
                  </a:lnTo>
                  <a:lnTo>
                    <a:pt x="12969" y="15264"/>
                  </a:lnTo>
                  <a:lnTo>
                    <a:pt x="13311" y="15045"/>
                  </a:lnTo>
                  <a:lnTo>
                    <a:pt x="13628" y="14776"/>
                  </a:lnTo>
                  <a:lnTo>
                    <a:pt x="13922" y="14507"/>
                  </a:lnTo>
                  <a:lnTo>
                    <a:pt x="14215" y="14239"/>
                  </a:lnTo>
                  <a:lnTo>
                    <a:pt x="14508" y="13946"/>
                  </a:lnTo>
                  <a:lnTo>
                    <a:pt x="14776" y="13628"/>
                  </a:lnTo>
                  <a:lnTo>
                    <a:pt x="15021" y="13311"/>
                  </a:lnTo>
                  <a:lnTo>
                    <a:pt x="15265" y="12969"/>
                  </a:lnTo>
                  <a:lnTo>
                    <a:pt x="15485" y="12627"/>
                  </a:lnTo>
                  <a:lnTo>
                    <a:pt x="15680" y="12285"/>
                  </a:lnTo>
                  <a:lnTo>
                    <a:pt x="15875" y="11918"/>
                  </a:lnTo>
                  <a:lnTo>
                    <a:pt x="16046" y="11528"/>
                  </a:lnTo>
                  <a:lnTo>
                    <a:pt x="16193" y="11161"/>
                  </a:lnTo>
                  <a:lnTo>
                    <a:pt x="16339" y="10746"/>
                  </a:lnTo>
                  <a:lnTo>
                    <a:pt x="16437" y="10355"/>
                  </a:lnTo>
                  <a:lnTo>
                    <a:pt x="16535" y="9940"/>
                  </a:lnTo>
                  <a:lnTo>
                    <a:pt x="16608" y="9525"/>
                  </a:lnTo>
                  <a:lnTo>
                    <a:pt x="16657" y="9085"/>
                  </a:lnTo>
                  <a:lnTo>
                    <a:pt x="16706" y="8670"/>
                  </a:lnTo>
                  <a:lnTo>
                    <a:pt x="16706" y="8231"/>
                  </a:lnTo>
                  <a:lnTo>
                    <a:pt x="16706" y="7864"/>
                  </a:lnTo>
                  <a:lnTo>
                    <a:pt x="16681" y="7498"/>
                  </a:lnTo>
                  <a:lnTo>
                    <a:pt x="16632" y="7132"/>
                  </a:lnTo>
                  <a:lnTo>
                    <a:pt x="16584" y="6790"/>
                  </a:lnTo>
                  <a:lnTo>
                    <a:pt x="16510" y="6423"/>
                  </a:lnTo>
                  <a:lnTo>
                    <a:pt x="16437" y="6081"/>
                  </a:lnTo>
                  <a:lnTo>
                    <a:pt x="16339" y="5739"/>
                  </a:lnTo>
                  <a:lnTo>
                    <a:pt x="16242" y="5398"/>
                  </a:lnTo>
                  <a:lnTo>
                    <a:pt x="15973" y="4763"/>
                  </a:lnTo>
                  <a:lnTo>
                    <a:pt x="15656" y="4128"/>
                  </a:lnTo>
                  <a:lnTo>
                    <a:pt x="15314" y="3541"/>
                  </a:lnTo>
                  <a:lnTo>
                    <a:pt x="14898" y="2980"/>
                  </a:lnTo>
                  <a:lnTo>
                    <a:pt x="14459" y="2467"/>
                  </a:lnTo>
                  <a:lnTo>
                    <a:pt x="13970" y="1978"/>
                  </a:lnTo>
                  <a:lnTo>
                    <a:pt x="13433" y="1539"/>
                  </a:lnTo>
                  <a:lnTo>
                    <a:pt x="12871" y="1123"/>
                  </a:lnTo>
                  <a:lnTo>
                    <a:pt x="12285" y="782"/>
                  </a:lnTo>
                  <a:lnTo>
                    <a:pt x="11675" y="464"/>
                  </a:lnTo>
                  <a:lnTo>
                    <a:pt x="11015" y="220"/>
                  </a:lnTo>
                  <a:lnTo>
                    <a:pt x="10673" y="98"/>
                  </a:lnTo>
                  <a:lnTo>
                    <a:pt x="10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6" name="Google Shape;496;p40"/>
          <p:cNvGrpSpPr/>
          <p:nvPr/>
        </p:nvGrpSpPr>
        <p:grpSpPr>
          <a:xfrm>
            <a:off x="4824295" y="913514"/>
            <a:ext cx="432881" cy="421637"/>
            <a:chOff x="5926225" y="921350"/>
            <a:chExt cx="517800" cy="504350"/>
          </a:xfrm>
        </p:grpSpPr>
        <p:sp>
          <p:nvSpPr>
            <p:cNvPr id="497" name="Google Shape;497;p40"/>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8" name="Google Shape;498;p40"/>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9" name="Google Shape;499;p40"/>
          <p:cNvGrpSpPr/>
          <p:nvPr/>
        </p:nvGrpSpPr>
        <p:grpSpPr>
          <a:xfrm>
            <a:off x="5402118" y="921686"/>
            <a:ext cx="404290" cy="405314"/>
            <a:chOff x="6617400" y="931125"/>
            <a:chExt cx="483600" cy="484825"/>
          </a:xfrm>
        </p:grpSpPr>
        <p:sp>
          <p:nvSpPr>
            <p:cNvPr id="500" name="Google Shape;500;p40"/>
            <p:cNvSpPr/>
            <p:nvPr/>
          </p:nvSpPr>
          <p:spPr>
            <a:xfrm>
              <a:off x="6843925" y="1183900"/>
              <a:ext cx="121525" cy="232050"/>
            </a:xfrm>
            <a:custGeom>
              <a:avLst/>
              <a:gdLst/>
              <a:ahLst/>
              <a:cxnLst/>
              <a:rect l="l" t="t" r="r" b="b"/>
              <a:pathLst>
                <a:path w="4861" h="9282" extrusionOk="0">
                  <a:moveTo>
                    <a:pt x="1" y="0"/>
                  </a:moveTo>
                  <a:lnTo>
                    <a:pt x="1" y="6863"/>
                  </a:lnTo>
                  <a:lnTo>
                    <a:pt x="25" y="7107"/>
                  </a:lnTo>
                  <a:lnTo>
                    <a:pt x="49" y="7327"/>
                  </a:lnTo>
                  <a:lnTo>
                    <a:pt x="123" y="7572"/>
                  </a:lnTo>
                  <a:lnTo>
                    <a:pt x="196" y="7791"/>
                  </a:lnTo>
                  <a:lnTo>
                    <a:pt x="294" y="8011"/>
                  </a:lnTo>
                  <a:lnTo>
                    <a:pt x="416" y="8207"/>
                  </a:lnTo>
                  <a:lnTo>
                    <a:pt x="562" y="8402"/>
                  </a:lnTo>
                  <a:lnTo>
                    <a:pt x="709" y="8573"/>
                  </a:lnTo>
                  <a:lnTo>
                    <a:pt x="880" y="8719"/>
                  </a:lnTo>
                  <a:lnTo>
                    <a:pt x="1075" y="8866"/>
                  </a:lnTo>
                  <a:lnTo>
                    <a:pt x="1271" y="8988"/>
                  </a:lnTo>
                  <a:lnTo>
                    <a:pt x="1490" y="9086"/>
                  </a:lnTo>
                  <a:lnTo>
                    <a:pt x="1710" y="9159"/>
                  </a:lnTo>
                  <a:lnTo>
                    <a:pt x="1930" y="9232"/>
                  </a:lnTo>
                  <a:lnTo>
                    <a:pt x="2174" y="9257"/>
                  </a:lnTo>
                  <a:lnTo>
                    <a:pt x="2418" y="9281"/>
                  </a:lnTo>
                  <a:lnTo>
                    <a:pt x="2663" y="9257"/>
                  </a:lnTo>
                  <a:lnTo>
                    <a:pt x="2907" y="9232"/>
                  </a:lnTo>
                  <a:lnTo>
                    <a:pt x="3151" y="9159"/>
                  </a:lnTo>
                  <a:lnTo>
                    <a:pt x="3371" y="9086"/>
                  </a:lnTo>
                  <a:lnTo>
                    <a:pt x="3591" y="8988"/>
                  </a:lnTo>
                  <a:lnTo>
                    <a:pt x="3786" y="8866"/>
                  </a:lnTo>
                  <a:lnTo>
                    <a:pt x="3957" y="8719"/>
                  </a:lnTo>
                  <a:lnTo>
                    <a:pt x="4128" y="8573"/>
                  </a:lnTo>
                  <a:lnTo>
                    <a:pt x="4299" y="8402"/>
                  </a:lnTo>
                  <a:lnTo>
                    <a:pt x="4446" y="8207"/>
                  </a:lnTo>
                  <a:lnTo>
                    <a:pt x="4568" y="8011"/>
                  </a:lnTo>
                  <a:lnTo>
                    <a:pt x="4665" y="7791"/>
                  </a:lnTo>
                  <a:lnTo>
                    <a:pt x="4739" y="7572"/>
                  </a:lnTo>
                  <a:lnTo>
                    <a:pt x="4812" y="7327"/>
                  </a:lnTo>
                  <a:lnTo>
                    <a:pt x="4836" y="7107"/>
                  </a:lnTo>
                  <a:lnTo>
                    <a:pt x="4861" y="6863"/>
                  </a:lnTo>
                  <a:lnTo>
                    <a:pt x="4836" y="6717"/>
                  </a:lnTo>
                  <a:lnTo>
                    <a:pt x="4812" y="6619"/>
                  </a:lnTo>
                  <a:lnTo>
                    <a:pt x="4739" y="6521"/>
                  </a:lnTo>
                  <a:lnTo>
                    <a:pt x="4665" y="6424"/>
                  </a:lnTo>
                  <a:lnTo>
                    <a:pt x="4592" y="6350"/>
                  </a:lnTo>
                  <a:lnTo>
                    <a:pt x="4470" y="6302"/>
                  </a:lnTo>
                  <a:lnTo>
                    <a:pt x="4372" y="6253"/>
                  </a:lnTo>
                  <a:lnTo>
                    <a:pt x="4128" y="6253"/>
                  </a:lnTo>
                  <a:lnTo>
                    <a:pt x="4006" y="6302"/>
                  </a:lnTo>
                  <a:lnTo>
                    <a:pt x="3908" y="6350"/>
                  </a:lnTo>
                  <a:lnTo>
                    <a:pt x="3811" y="6424"/>
                  </a:lnTo>
                  <a:lnTo>
                    <a:pt x="3737" y="6521"/>
                  </a:lnTo>
                  <a:lnTo>
                    <a:pt x="3688" y="6619"/>
                  </a:lnTo>
                  <a:lnTo>
                    <a:pt x="3640" y="6717"/>
                  </a:lnTo>
                  <a:lnTo>
                    <a:pt x="3640" y="6863"/>
                  </a:lnTo>
                  <a:lnTo>
                    <a:pt x="3615" y="7083"/>
                  </a:lnTo>
                  <a:lnTo>
                    <a:pt x="3542" y="7327"/>
                  </a:lnTo>
                  <a:lnTo>
                    <a:pt x="3420" y="7523"/>
                  </a:lnTo>
                  <a:lnTo>
                    <a:pt x="3273" y="7718"/>
                  </a:lnTo>
                  <a:lnTo>
                    <a:pt x="3102" y="7865"/>
                  </a:lnTo>
                  <a:lnTo>
                    <a:pt x="2907" y="7962"/>
                  </a:lnTo>
                  <a:lnTo>
                    <a:pt x="2663" y="8036"/>
                  </a:lnTo>
                  <a:lnTo>
                    <a:pt x="2418" y="8060"/>
                  </a:lnTo>
                  <a:lnTo>
                    <a:pt x="2174" y="8036"/>
                  </a:lnTo>
                  <a:lnTo>
                    <a:pt x="1954" y="7962"/>
                  </a:lnTo>
                  <a:lnTo>
                    <a:pt x="1759" y="7865"/>
                  </a:lnTo>
                  <a:lnTo>
                    <a:pt x="1564" y="7718"/>
                  </a:lnTo>
                  <a:lnTo>
                    <a:pt x="1417" y="7523"/>
                  </a:lnTo>
                  <a:lnTo>
                    <a:pt x="1319" y="7327"/>
                  </a:lnTo>
                  <a:lnTo>
                    <a:pt x="1246" y="7083"/>
                  </a:lnTo>
                  <a:lnTo>
                    <a:pt x="1222" y="6863"/>
                  </a:lnTo>
                  <a:lnTo>
                    <a:pt x="1222" y="0"/>
                  </a:lnTo>
                  <a:lnTo>
                    <a:pt x="953" y="220"/>
                  </a:lnTo>
                  <a:lnTo>
                    <a:pt x="880" y="293"/>
                  </a:lnTo>
                  <a:lnTo>
                    <a:pt x="806" y="342"/>
                  </a:lnTo>
                  <a:lnTo>
                    <a:pt x="709" y="367"/>
                  </a:lnTo>
                  <a:lnTo>
                    <a:pt x="513" y="367"/>
                  </a:lnTo>
                  <a:lnTo>
                    <a:pt x="416" y="342"/>
                  </a:lnTo>
                  <a:lnTo>
                    <a:pt x="342" y="293"/>
                  </a:lnTo>
                  <a:lnTo>
                    <a:pt x="269" y="22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01" name="Google Shape;501;p40"/>
            <p:cNvSpPr/>
            <p:nvPr/>
          </p:nvSpPr>
          <p:spPr>
            <a:xfrm>
              <a:off x="6617400" y="931125"/>
              <a:ext cx="483600" cy="259500"/>
            </a:xfrm>
            <a:custGeom>
              <a:avLst/>
              <a:gdLst/>
              <a:ahLst/>
              <a:cxnLst/>
              <a:rect l="l" t="t" r="r" b="b"/>
              <a:pathLst>
                <a:path w="19344" h="10380" extrusionOk="0">
                  <a:moveTo>
                    <a:pt x="5252" y="9769"/>
                  </a:moveTo>
                  <a:lnTo>
                    <a:pt x="5252" y="9769"/>
                  </a:lnTo>
                  <a:lnTo>
                    <a:pt x="5252" y="9769"/>
                  </a:lnTo>
                  <a:close/>
                  <a:moveTo>
                    <a:pt x="9672" y="0"/>
                  </a:moveTo>
                  <a:lnTo>
                    <a:pt x="9550" y="25"/>
                  </a:lnTo>
                  <a:lnTo>
                    <a:pt x="9428" y="49"/>
                  </a:lnTo>
                  <a:lnTo>
                    <a:pt x="9330" y="122"/>
                  </a:lnTo>
                  <a:lnTo>
                    <a:pt x="9232" y="196"/>
                  </a:lnTo>
                  <a:lnTo>
                    <a:pt x="9159" y="269"/>
                  </a:lnTo>
                  <a:lnTo>
                    <a:pt x="9110" y="367"/>
                  </a:lnTo>
                  <a:lnTo>
                    <a:pt x="9086" y="489"/>
                  </a:lnTo>
                  <a:lnTo>
                    <a:pt x="9062" y="611"/>
                  </a:lnTo>
                  <a:lnTo>
                    <a:pt x="9062" y="1246"/>
                  </a:lnTo>
                  <a:lnTo>
                    <a:pt x="8622" y="1270"/>
                  </a:lnTo>
                  <a:lnTo>
                    <a:pt x="8182" y="1343"/>
                  </a:lnTo>
                  <a:lnTo>
                    <a:pt x="7767" y="1417"/>
                  </a:lnTo>
                  <a:lnTo>
                    <a:pt x="7328" y="1514"/>
                  </a:lnTo>
                  <a:lnTo>
                    <a:pt x="6912" y="1612"/>
                  </a:lnTo>
                  <a:lnTo>
                    <a:pt x="6497" y="1759"/>
                  </a:lnTo>
                  <a:lnTo>
                    <a:pt x="6082" y="1905"/>
                  </a:lnTo>
                  <a:lnTo>
                    <a:pt x="5691" y="2076"/>
                  </a:lnTo>
                  <a:lnTo>
                    <a:pt x="5300" y="2247"/>
                  </a:lnTo>
                  <a:lnTo>
                    <a:pt x="4910" y="2467"/>
                  </a:lnTo>
                  <a:lnTo>
                    <a:pt x="4543" y="2687"/>
                  </a:lnTo>
                  <a:lnTo>
                    <a:pt x="4177" y="2931"/>
                  </a:lnTo>
                  <a:lnTo>
                    <a:pt x="3811" y="3175"/>
                  </a:lnTo>
                  <a:lnTo>
                    <a:pt x="3469" y="3468"/>
                  </a:lnTo>
                  <a:lnTo>
                    <a:pt x="3151" y="3761"/>
                  </a:lnTo>
                  <a:lnTo>
                    <a:pt x="2834" y="4054"/>
                  </a:lnTo>
                  <a:lnTo>
                    <a:pt x="2516" y="4372"/>
                  </a:lnTo>
                  <a:lnTo>
                    <a:pt x="2223" y="4714"/>
                  </a:lnTo>
                  <a:lnTo>
                    <a:pt x="1930" y="5080"/>
                  </a:lnTo>
                  <a:lnTo>
                    <a:pt x="1686" y="5422"/>
                  </a:lnTo>
                  <a:lnTo>
                    <a:pt x="1442" y="5788"/>
                  </a:lnTo>
                  <a:lnTo>
                    <a:pt x="1222" y="6179"/>
                  </a:lnTo>
                  <a:lnTo>
                    <a:pt x="1002" y="6570"/>
                  </a:lnTo>
                  <a:lnTo>
                    <a:pt x="807" y="6961"/>
                  </a:lnTo>
                  <a:lnTo>
                    <a:pt x="660" y="7376"/>
                  </a:lnTo>
                  <a:lnTo>
                    <a:pt x="489" y="7791"/>
                  </a:lnTo>
                  <a:lnTo>
                    <a:pt x="367" y="8206"/>
                  </a:lnTo>
                  <a:lnTo>
                    <a:pt x="245" y="8622"/>
                  </a:lnTo>
                  <a:lnTo>
                    <a:pt x="172" y="9061"/>
                  </a:lnTo>
                  <a:lnTo>
                    <a:pt x="98" y="9501"/>
                  </a:lnTo>
                  <a:lnTo>
                    <a:pt x="25" y="9940"/>
                  </a:lnTo>
                  <a:lnTo>
                    <a:pt x="1" y="10380"/>
                  </a:lnTo>
                  <a:lnTo>
                    <a:pt x="196" y="10111"/>
                  </a:lnTo>
                  <a:lnTo>
                    <a:pt x="465" y="9867"/>
                  </a:lnTo>
                  <a:lnTo>
                    <a:pt x="758" y="9647"/>
                  </a:lnTo>
                  <a:lnTo>
                    <a:pt x="1075" y="9452"/>
                  </a:lnTo>
                  <a:lnTo>
                    <a:pt x="1442" y="9305"/>
                  </a:lnTo>
                  <a:lnTo>
                    <a:pt x="1808" y="9183"/>
                  </a:lnTo>
                  <a:lnTo>
                    <a:pt x="2223" y="9110"/>
                  </a:lnTo>
                  <a:lnTo>
                    <a:pt x="2638" y="9086"/>
                  </a:lnTo>
                  <a:lnTo>
                    <a:pt x="2956" y="9110"/>
                  </a:lnTo>
                  <a:lnTo>
                    <a:pt x="3249" y="9134"/>
                  </a:lnTo>
                  <a:lnTo>
                    <a:pt x="3542" y="9208"/>
                  </a:lnTo>
                  <a:lnTo>
                    <a:pt x="3811" y="9281"/>
                  </a:lnTo>
                  <a:lnTo>
                    <a:pt x="4079" y="9379"/>
                  </a:lnTo>
                  <a:lnTo>
                    <a:pt x="4323" y="9501"/>
                  </a:lnTo>
                  <a:lnTo>
                    <a:pt x="4543" y="9647"/>
                  </a:lnTo>
                  <a:lnTo>
                    <a:pt x="4763" y="9794"/>
                  </a:lnTo>
                  <a:lnTo>
                    <a:pt x="4812" y="9305"/>
                  </a:lnTo>
                  <a:lnTo>
                    <a:pt x="4934" y="8573"/>
                  </a:lnTo>
                  <a:lnTo>
                    <a:pt x="5007" y="8109"/>
                  </a:lnTo>
                  <a:lnTo>
                    <a:pt x="5129" y="7620"/>
                  </a:lnTo>
                  <a:lnTo>
                    <a:pt x="5276" y="7107"/>
                  </a:lnTo>
                  <a:lnTo>
                    <a:pt x="5447" y="6546"/>
                  </a:lnTo>
                  <a:lnTo>
                    <a:pt x="5642" y="5984"/>
                  </a:lnTo>
                  <a:lnTo>
                    <a:pt x="5887" y="5373"/>
                  </a:lnTo>
                  <a:lnTo>
                    <a:pt x="6180" y="4763"/>
                  </a:lnTo>
                  <a:lnTo>
                    <a:pt x="6522" y="4152"/>
                  </a:lnTo>
                  <a:lnTo>
                    <a:pt x="6888" y="3542"/>
                  </a:lnTo>
                  <a:lnTo>
                    <a:pt x="7303" y="2931"/>
                  </a:lnTo>
                  <a:lnTo>
                    <a:pt x="7792" y="2345"/>
                  </a:lnTo>
                  <a:lnTo>
                    <a:pt x="8329" y="1783"/>
                  </a:lnTo>
                  <a:lnTo>
                    <a:pt x="8402" y="1710"/>
                  </a:lnTo>
                  <a:lnTo>
                    <a:pt x="8597" y="1710"/>
                  </a:lnTo>
                  <a:lnTo>
                    <a:pt x="8671" y="1783"/>
                  </a:lnTo>
                  <a:lnTo>
                    <a:pt x="8720" y="1856"/>
                  </a:lnTo>
                  <a:lnTo>
                    <a:pt x="8744" y="1954"/>
                  </a:lnTo>
                  <a:lnTo>
                    <a:pt x="8720" y="2027"/>
                  </a:lnTo>
                  <a:lnTo>
                    <a:pt x="8671" y="2125"/>
                  </a:lnTo>
                  <a:lnTo>
                    <a:pt x="8182" y="2662"/>
                  </a:lnTo>
                  <a:lnTo>
                    <a:pt x="7718" y="3200"/>
                  </a:lnTo>
                  <a:lnTo>
                    <a:pt x="7328" y="3786"/>
                  </a:lnTo>
                  <a:lnTo>
                    <a:pt x="6961" y="4348"/>
                  </a:lnTo>
                  <a:lnTo>
                    <a:pt x="6668" y="4934"/>
                  </a:lnTo>
                  <a:lnTo>
                    <a:pt x="6375" y="5495"/>
                  </a:lnTo>
                  <a:lnTo>
                    <a:pt x="6155" y="6082"/>
                  </a:lnTo>
                  <a:lnTo>
                    <a:pt x="5960" y="6619"/>
                  </a:lnTo>
                  <a:lnTo>
                    <a:pt x="5789" y="7156"/>
                  </a:lnTo>
                  <a:lnTo>
                    <a:pt x="5642" y="7645"/>
                  </a:lnTo>
                  <a:lnTo>
                    <a:pt x="5520" y="8109"/>
                  </a:lnTo>
                  <a:lnTo>
                    <a:pt x="5423" y="8548"/>
                  </a:lnTo>
                  <a:lnTo>
                    <a:pt x="5300" y="9257"/>
                  </a:lnTo>
                  <a:lnTo>
                    <a:pt x="5252" y="9769"/>
                  </a:lnTo>
                  <a:lnTo>
                    <a:pt x="5471" y="9623"/>
                  </a:lnTo>
                  <a:lnTo>
                    <a:pt x="5691" y="9476"/>
                  </a:lnTo>
                  <a:lnTo>
                    <a:pt x="5935" y="9379"/>
                  </a:lnTo>
                  <a:lnTo>
                    <a:pt x="6180" y="9281"/>
                  </a:lnTo>
                  <a:lnTo>
                    <a:pt x="6448" y="9208"/>
                  </a:lnTo>
                  <a:lnTo>
                    <a:pt x="6741" y="9134"/>
                  </a:lnTo>
                  <a:lnTo>
                    <a:pt x="7034" y="9110"/>
                  </a:lnTo>
                  <a:lnTo>
                    <a:pt x="7328" y="9086"/>
                  </a:lnTo>
                  <a:lnTo>
                    <a:pt x="7645" y="9110"/>
                  </a:lnTo>
                  <a:lnTo>
                    <a:pt x="7938" y="9134"/>
                  </a:lnTo>
                  <a:lnTo>
                    <a:pt x="8207" y="9208"/>
                  </a:lnTo>
                  <a:lnTo>
                    <a:pt x="8475" y="9281"/>
                  </a:lnTo>
                  <a:lnTo>
                    <a:pt x="8744" y="9379"/>
                  </a:lnTo>
                  <a:lnTo>
                    <a:pt x="8988" y="9501"/>
                  </a:lnTo>
                  <a:lnTo>
                    <a:pt x="9208" y="9623"/>
                  </a:lnTo>
                  <a:lnTo>
                    <a:pt x="9428" y="9794"/>
                  </a:lnTo>
                  <a:lnTo>
                    <a:pt x="9428" y="1954"/>
                  </a:lnTo>
                  <a:lnTo>
                    <a:pt x="9452" y="1856"/>
                  </a:lnTo>
                  <a:lnTo>
                    <a:pt x="9501" y="1783"/>
                  </a:lnTo>
                  <a:lnTo>
                    <a:pt x="9574" y="1710"/>
                  </a:lnTo>
                  <a:lnTo>
                    <a:pt x="9770" y="1710"/>
                  </a:lnTo>
                  <a:lnTo>
                    <a:pt x="9843" y="1783"/>
                  </a:lnTo>
                  <a:lnTo>
                    <a:pt x="9892" y="1856"/>
                  </a:lnTo>
                  <a:lnTo>
                    <a:pt x="9916" y="1954"/>
                  </a:lnTo>
                  <a:lnTo>
                    <a:pt x="9916" y="9794"/>
                  </a:lnTo>
                  <a:lnTo>
                    <a:pt x="10136" y="9623"/>
                  </a:lnTo>
                  <a:lnTo>
                    <a:pt x="10356" y="9501"/>
                  </a:lnTo>
                  <a:lnTo>
                    <a:pt x="10600" y="9379"/>
                  </a:lnTo>
                  <a:lnTo>
                    <a:pt x="10869" y="9281"/>
                  </a:lnTo>
                  <a:lnTo>
                    <a:pt x="11137" y="9208"/>
                  </a:lnTo>
                  <a:lnTo>
                    <a:pt x="11406" y="9134"/>
                  </a:lnTo>
                  <a:lnTo>
                    <a:pt x="11699" y="9110"/>
                  </a:lnTo>
                  <a:lnTo>
                    <a:pt x="12017" y="9086"/>
                  </a:lnTo>
                  <a:lnTo>
                    <a:pt x="12310" y="9110"/>
                  </a:lnTo>
                  <a:lnTo>
                    <a:pt x="12603" y="9134"/>
                  </a:lnTo>
                  <a:lnTo>
                    <a:pt x="12896" y="9208"/>
                  </a:lnTo>
                  <a:lnTo>
                    <a:pt x="13165" y="9281"/>
                  </a:lnTo>
                  <a:lnTo>
                    <a:pt x="13409" y="9379"/>
                  </a:lnTo>
                  <a:lnTo>
                    <a:pt x="13653" y="9476"/>
                  </a:lnTo>
                  <a:lnTo>
                    <a:pt x="13873" y="9623"/>
                  </a:lnTo>
                  <a:lnTo>
                    <a:pt x="14093" y="9769"/>
                  </a:lnTo>
                  <a:lnTo>
                    <a:pt x="14019" y="9257"/>
                  </a:lnTo>
                  <a:lnTo>
                    <a:pt x="13897" y="8548"/>
                  </a:lnTo>
                  <a:lnTo>
                    <a:pt x="13824" y="8109"/>
                  </a:lnTo>
                  <a:lnTo>
                    <a:pt x="13702" y="7645"/>
                  </a:lnTo>
                  <a:lnTo>
                    <a:pt x="13555" y="7132"/>
                  </a:lnTo>
                  <a:lnTo>
                    <a:pt x="13384" y="6619"/>
                  </a:lnTo>
                  <a:lnTo>
                    <a:pt x="13189" y="6057"/>
                  </a:lnTo>
                  <a:lnTo>
                    <a:pt x="12945" y="5495"/>
                  </a:lnTo>
                  <a:lnTo>
                    <a:pt x="12676" y="4934"/>
                  </a:lnTo>
                  <a:lnTo>
                    <a:pt x="12359" y="4348"/>
                  </a:lnTo>
                  <a:lnTo>
                    <a:pt x="12017" y="3786"/>
                  </a:lnTo>
                  <a:lnTo>
                    <a:pt x="11626" y="3200"/>
                  </a:lnTo>
                  <a:lnTo>
                    <a:pt x="11162" y="2662"/>
                  </a:lnTo>
                  <a:lnTo>
                    <a:pt x="10673" y="2125"/>
                  </a:lnTo>
                  <a:lnTo>
                    <a:pt x="10625" y="2027"/>
                  </a:lnTo>
                  <a:lnTo>
                    <a:pt x="10600" y="1954"/>
                  </a:lnTo>
                  <a:lnTo>
                    <a:pt x="10625" y="1856"/>
                  </a:lnTo>
                  <a:lnTo>
                    <a:pt x="10673" y="1783"/>
                  </a:lnTo>
                  <a:lnTo>
                    <a:pt x="10747" y="1710"/>
                  </a:lnTo>
                  <a:lnTo>
                    <a:pt x="10942" y="1710"/>
                  </a:lnTo>
                  <a:lnTo>
                    <a:pt x="11015" y="1783"/>
                  </a:lnTo>
                  <a:lnTo>
                    <a:pt x="11553" y="2345"/>
                  </a:lnTo>
                  <a:lnTo>
                    <a:pt x="12017" y="2931"/>
                  </a:lnTo>
                  <a:lnTo>
                    <a:pt x="12456" y="3542"/>
                  </a:lnTo>
                  <a:lnTo>
                    <a:pt x="12823" y="4152"/>
                  </a:lnTo>
                  <a:lnTo>
                    <a:pt x="13165" y="4787"/>
                  </a:lnTo>
                  <a:lnTo>
                    <a:pt x="13458" y="5373"/>
                  </a:lnTo>
                  <a:lnTo>
                    <a:pt x="13702" y="5984"/>
                  </a:lnTo>
                  <a:lnTo>
                    <a:pt x="13897" y="6546"/>
                  </a:lnTo>
                  <a:lnTo>
                    <a:pt x="14068" y="7107"/>
                  </a:lnTo>
                  <a:lnTo>
                    <a:pt x="14215" y="7620"/>
                  </a:lnTo>
                  <a:lnTo>
                    <a:pt x="14337" y="8109"/>
                  </a:lnTo>
                  <a:lnTo>
                    <a:pt x="14410" y="8573"/>
                  </a:lnTo>
                  <a:lnTo>
                    <a:pt x="14532" y="9305"/>
                  </a:lnTo>
                  <a:lnTo>
                    <a:pt x="14581" y="9794"/>
                  </a:lnTo>
                  <a:lnTo>
                    <a:pt x="14801" y="9647"/>
                  </a:lnTo>
                  <a:lnTo>
                    <a:pt x="15021" y="9501"/>
                  </a:lnTo>
                  <a:lnTo>
                    <a:pt x="15265" y="9379"/>
                  </a:lnTo>
                  <a:lnTo>
                    <a:pt x="15534" y="9281"/>
                  </a:lnTo>
                  <a:lnTo>
                    <a:pt x="15802" y="9208"/>
                  </a:lnTo>
                  <a:lnTo>
                    <a:pt x="16095" y="9134"/>
                  </a:lnTo>
                  <a:lnTo>
                    <a:pt x="16388" y="9110"/>
                  </a:lnTo>
                  <a:lnTo>
                    <a:pt x="16706" y="9086"/>
                  </a:lnTo>
                  <a:lnTo>
                    <a:pt x="17121" y="9110"/>
                  </a:lnTo>
                  <a:lnTo>
                    <a:pt x="17536" y="9183"/>
                  </a:lnTo>
                  <a:lnTo>
                    <a:pt x="17903" y="9305"/>
                  </a:lnTo>
                  <a:lnTo>
                    <a:pt x="18269" y="9452"/>
                  </a:lnTo>
                  <a:lnTo>
                    <a:pt x="18587" y="9647"/>
                  </a:lnTo>
                  <a:lnTo>
                    <a:pt x="18880" y="9867"/>
                  </a:lnTo>
                  <a:lnTo>
                    <a:pt x="19148" y="10111"/>
                  </a:lnTo>
                  <a:lnTo>
                    <a:pt x="19344" y="10380"/>
                  </a:lnTo>
                  <a:lnTo>
                    <a:pt x="19319" y="9940"/>
                  </a:lnTo>
                  <a:lnTo>
                    <a:pt x="19246" y="9501"/>
                  </a:lnTo>
                  <a:lnTo>
                    <a:pt x="19173" y="9061"/>
                  </a:lnTo>
                  <a:lnTo>
                    <a:pt x="19099" y="8622"/>
                  </a:lnTo>
                  <a:lnTo>
                    <a:pt x="18977" y="8206"/>
                  </a:lnTo>
                  <a:lnTo>
                    <a:pt x="18855" y="7791"/>
                  </a:lnTo>
                  <a:lnTo>
                    <a:pt x="18684" y="7376"/>
                  </a:lnTo>
                  <a:lnTo>
                    <a:pt x="18538" y="6961"/>
                  </a:lnTo>
                  <a:lnTo>
                    <a:pt x="18342" y="6570"/>
                  </a:lnTo>
                  <a:lnTo>
                    <a:pt x="18122" y="6179"/>
                  </a:lnTo>
                  <a:lnTo>
                    <a:pt x="17903" y="5788"/>
                  </a:lnTo>
                  <a:lnTo>
                    <a:pt x="17658" y="5422"/>
                  </a:lnTo>
                  <a:lnTo>
                    <a:pt x="17414" y="5080"/>
                  </a:lnTo>
                  <a:lnTo>
                    <a:pt x="17121" y="4714"/>
                  </a:lnTo>
                  <a:lnTo>
                    <a:pt x="16828" y="4372"/>
                  </a:lnTo>
                  <a:lnTo>
                    <a:pt x="16511" y="4054"/>
                  </a:lnTo>
                  <a:lnTo>
                    <a:pt x="16193" y="3761"/>
                  </a:lnTo>
                  <a:lnTo>
                    <a:pt x="15876" y="3468"/>
                  </a:lnTo>
                  <a:lnTo>
                    <a:pt x="15534" y="3175"/>
                  </a:lnTo>
                  <a:lnTo>
                    <a:pt x="15167" y="2931"/>
                  </a:lnTo>
                  <a:lnTo>
                    <a:pt x="14801" y="2687"/>
                  </a:lnTo>
                  <a:lnTo>
                    <a:pt x="14435" y="2467"/>
                  </a:lnTo>
                  <a:lnTo>
                    <a:pt x="14044" y="2247"/>
                  </a:lnTo>
                  <a:lnTo>
                    <a:pt x="13653" y="2076"/>
                  </a:lnTo>
                  <a:lnTo>
                    <a:pt x="13262" y="1905"/>
                  </a:lnTo>
                  <a:lnTo>
                    <a:pt x="12847" y="1759"/>
                  </a:lnTo>
                  <a:lnTo>
                    <a:pt x="12432" y="1612"/>
                  </a:lnTo>
                  <a:lnTo>
                    <a:pt x="12017" y="1514"/>
                  </a:lnTo>
                  <a:lnTo>
                    <a:pt x="11577" y="1417"/>
                  </a:lnTo>
                  <a:lnTo>
                    <a:pt x="11162" y="1343"/>
                  </a:lnTo>
                  <a:lnTo>
                    <a:pt x="10722" y="1270"/>
                  </a:lnTo>
                  <a:lnTo>
                    <a:pt x="10283" y="1246"/>
                  </a:lnTo>
                  <a:lnTo>
                    <a:pt x="10283" y="611"/>
                  </a:lnTo>
                  <a:lnTo>
                    <a:pt x="10258" y="489"/>
                  </a:lnTo>
                  <a:lnTo>
                    <a:pt x="10234" y="367"/>
                  </a:lnTo>
                  <a:lnTo>
                    <a:pt x="10185" y="269"/>
                  </a:lnTo>
                  <a:lnTo>
                    <a:pt x="10112" y="196"/>
                  </a:lnTo>
                  <a:lnTo>
                    <a:pt x="10014" y="122"/>
                  </a:lnTo>
                  <a:lnTo>
                    <a:pt x="9916" y="49"/>
                  </a:lnTo>
                  <a:lnTo>
                    <a:pt x="9794" y="25"/>
                  </a:lnTo>
                  <a:lnTo>
                    <a:pt x="96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02" name="Google Shape;502;p40"/>
          <p:cNvGrpSpPr/>
          <p:nvPr/>
        </p:nvGrpSpPr>
        <p:grpSpPr>
          <a:xfrm>
            <a:off x="337525" y="1551048"/>
            <a:ext cx="389994" cy="273623"/>
            <a:chOff x="559275" y="1683950"/>
            <a:chExt cx="466500" cy="327300"/>
          </a:xfrm>
        </p:grpSpPr>
        <p:sp>
          <p:nvSpPr>
            <p:cNvPr id="503" name="Google Shape;503;p40"/>
            <p:cNvSpPr/>
            <p:nvPr/>
          </p:nvSpPr>
          <p:spPr>
            <a:xfrm>
              <a:off x="559275" y="1683950"/>
              <a:ext cx="466500" cy="197850"/>
            </a:xfrm>
            <a:custGeom>
              <a:avLst/>
              <a:gdLst/>
              <a:ahLst/>
              <a:cxnLst/>
              <a:rect l="l" t="t" r="r" b="b"/>
              <a:pathLst>
                <a:path w="18660" h="7914" extrusionOk="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04" name="Google Shape;504;p40"/>
            <p:cNvSpPr/>
            <p:nvPr/>
          </p:nvSpPr>
          <p:spPr>
            <a:xfrm>
              <a:off x="559275" y="1727925"/>
              <a:ext cx="466500" cy="283325"/>
            </a:xfrm>
            <a:custGeom>
              <a:avLst/>
              <a:gdLst/>
              <a:ahLst/>
              <a:cxnLst/>
              <a:rect l="l" t="t" r="r" b="b"/>
              <a:pathLst>
                <a:path w="18660" h="11333" extrusionOk="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05" name="Google Shape;505;p40"/>
          <p:cNvGrpSpPr/>
          <p:nvPr/>
        </p:nvGrpSpPr>
        <p:grpSpPr>
          <a:xfrm>
            <a:off x="901052" y="1496958"/>
            <a:ext cx="389994" cy="381822"/>
            <a:chOff x="1233350" y="1619250"/>
            <a:chExt cx="466500" cy="456725"/>
          </a:xfrm>
        </p:grpSpPr>
        <p:sp>
          <p:nvSpPr>
            <p:cNvPr id="506" name="Google Shape;506;p40"/>
            <p:cNvSpPr/>
            <p:nvPr/>
          </p:nvSpPr>
          <p:spPr>
            <a:xfrm>
              <a:off x="1233350" y="1619250"/>
              <a:ext cx="466500" cy="456725"/>
            </a:xfrm>
            <a:custGeom>
              <a:avLst/>
              <a:gdLst/>
              <a:ahLst/>
              <a:cxnLst/>
              <a:rect l="l" t="t" r="r" b="b"/>
              <a:pathLst>
                <a:path w="18660" h="18269" extrusionOk="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07" name="Google Shape;507;p40"/>
            <p:cNvSpPr/>
            <p:nvPr/>
          </p:nvSpPr>
          <p:spPr>
            <a:xfrm>
              <a:off x="1382325" y="1792025"/>
              <a:ext cx="168550" cy="12250"/>
            </a:xfrm>
            <a:custGeom>
              <a:avLst/>
              <a:gdLst/>
              <a:ahLst/>
              <a:cxnLst/>
              <a:rect l="l" t="t" r="r" b="b"/>
              <a:pathLst>
                <a:path w="6742" h="490" extrusionOk="0">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08" name="Google Shape;508;p40"/>
            <p:cNvSpPr/>
            <p:nvPr/>
          </p:nvSpPr>
          <p:spPr>
            <a:xfrm>
              <a:off x="1382325" y="1825000"/>
              <a:ext cx="168550" cy="12250"/>
            </a:xfrm>
            <a:custGeom>
              <a:avLst/>
              <a:gdLst/>
              <a:ahLst/>
              <a:cxnLst/>
              <a:rect l="l" t="t" r="r" b="b"/>
              <a:pathLst>
                <a:path w="6742" h="490" extrusionOk="0">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09" name="Google Shape;509;p40"/>
            <p:cNvSpPr/>
            <p:nvPr/>
          </p:nvSpPr>
          <p:spPr>
            <a:xfrm>
              <a:off x="1382325" y="1858575"/>
              <a:ext cx="70850" cy="12250"/>
            </a:xfrm>
            <a:custGeom>
              <a:avLst/>
              <a:gdLst/>
              <a:ahLst/>
              <a:cxnLst/>
              <a:rect l="l" t="t" r="r" b="b"/>
              <a:pathLst>
                <a:path w="2834" h="490" extrusionOk="0">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10" name="Google Shape;510;p40"/>
          <p:cNvGrpSpPr/>
          <p:nvPr/>
        </p:nvGrpSpPr>
        <p:grpSpPr>
          <a:xfrm>
            <a:off x="1476826" y="1505109"/>
            <a:ext cx="365499" cy="365499"/>
            <a:chOff x="1922075" y="1629000"/>
            <a:chExt cx="437200" cy="437200"/>
          </a:xfrm>
        </p:grpSpPr>
        <p:sp>
          <p:nvSpPr>
            <p:cNvPr id="511" name="Google Shape;511;p40"/>
            <p:cNvSpPr/>
            <p:nvPr/>
          </p:nvSpPr>
          <p:spPr>
            <a:xfrm>
              <a:off x="2208425" y="1629000"/>
              <a:ext cx="150850" cy="150850"/>
            </a:xfrm>
            <a:custGeom>
              <a:avLst/>
              <a:gdLst/>
              <a:ahLst/>
              <a:cxnLst/>
              <a:rect l="l" t="t" r="r" b="b"/>
              <a:pathLst>
                <a:path w="6034" h="6034" extrusionOk="0">
                  <a:moveTo>
                    <a:pt x="2004" y="1"/>
                  </a:moveTo>
                  <a:lnTo>
                    <a:pt x="1881" y="25"/>
                  </a:lnTo>
                  <a:lnTo>
                    <a:pt x="1784" y="50"/>
                  </a:lnTo>
                  <a:lnTo>
                    <a:pt x="1686" y="98"/>
                  </a:lnTo>
                  <a:lnTo>
                    <a:pt x="1588" y="172"/>
                  </a:lnTo>
                  <a:lnTo>
                    <a:pt x="1" y="1784"/>
                  </a:lnTo>
                  <a:lnTo>
                    <a:pt x="4251" y="6033"/>
                  </a:lnTo>
                  <a:lnTo>
                    <a:pt x="5862" y="4446"/>
                  </a:lnTo>
                  <a:lnTo>
                    <a:pt x="5936" y="4348"/>
                  </a:lnTo>
                  <a:lnTo>
                    <a:pt x="5985" y="4250"/>
                  </a:lnTo>
                  <a:lnTo>
                    <a:pt x="6009" y="4153"/>
                  </a:lnTo>
                  <a:lnTo>
                    <a:pt x="6033" y="4031"/>
                  </a:lnTo>
                  <a:lnTo>
                    <a:pt x="6009" y="3933"/>
                  </a:lnTo>
                  <a:lnTo>
                    <a:pt x="5985" y="3811"/>
                  </a:lnTo>
                  <a:lnTo>
                    <a:pt x="5936" y="3713"/>
                  </a:lnTo>
                  <a:lnTo>
                    <a:pt x="5862" y="3615"/>
                  </a:lnTo>
                  <a:lnTo>
                    <a:pt x="2419" y="172"/>
                  </a:lnTo>
                  <a:lnTo>
                    <a:pt x="2321" y="98"/>
                  </a:lnTo>
                  <a:lnTo>
                    <a:pt x="2223" y="50"/>
                  </a:lnTo>
                  <a:lnTo>
                    <a:pt x="2101" y="25"/>
                  </a:lnTo>
                  <a:lnTo>
                    <a:pt x="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12" name="Google Shape;512;p40"/>
            <p:cNvSpPr/>
            <p:nvPr/>
          </p:nvSpPr>
          <p:spPr>
            <a:xfrm>
              <a:off x="1922075" y="1686400"/>
              <a:ext cx="379800" cy="379800"/>
            </a:xfrm>
            <a:custGeom>
              <a:avLst/>
              <a:gdLst/>
              <a:ahLst/>
              <a:cxnLst/>
              <a:rect l="l" t="t" r="r" b="b"/>
              <a:pathLst>
                <a:path w="15192" h="15192" extrusionOk="0">
                  <a:moveTo>
                    <a:pt x="1100" y="10527"/>
                  </a:moveTo>
                  <a:lnTo>
                    <a:pt x="4665" y="14093"/>
                  </a:lnTo>
                  <a:lnTo>
                    <a:pt x="4616" y="14117"/>
                  </a:lnTo>
                  <a:lnTo>
                    <a:pt x="1979" y="14508"/>
                  </a:lnTo>
                  <a:lnTo>
                    <a:pt x="684" y="13213"/>
                  </a:lnTo>
                  <a:lnTo>
                    <a:pt x="1075" y="10576"/>
                  </a:lnTo>
                  <a:lnTo>
                    <a:pt x="1100" y="10527"/>
                  </a:lnTo>
                  <a:close/>
                  <a:moveTo>
                    <a:pt x="10918" y="1"/>
                  </a:moveTo>
                  <a:lnTo>
                    <a:pt x="758" y="10185"/>
                  </a:lnTo>
                  <a:lnTo>
                    <a:pt x="684" y="10258"/>
                  </a:lnTo>
                  <a:lnTo>
                    <a:pt x="636" y="10332"/>
                  </a:lnTo>
                  <a:lnTo>
                    <a:pt x="611" y="10405"/>
                  </a:lnTo>
                  <a:lnTo>
                    <a:pt x="587" y="10502"/>
                  </a:lnTo>
                  <a:lnTo>
                    <a:pt x="1" y="14532"/>
                  </a:lnTo>
                  <a:lnTo>
                    <a:pt x="1" y="14654"/>
                  </a:lnTo>
                  <a:lnTo>
                    <a:pt x="25" y="14801"/>
                  </a:lnTo>
                  <a:lnTo>
                    <a:pt x="98" y="14923"/>
                  </a:lnTo>
                  <a:lnTo>
                    <a:pt x="171" y="15021"/>
                  </a:lnTo>
                  <a:lnTo>
                    <a:pt x="269" y="15094"/>
                  </a:lnTo>
                  <a:lnTo>
                    <a:pt x="367" y="15143"/>
                  </a:lnTo>
                  <a:lnTo>
                    <a:pt x="465" y="15167"/>
                  </a:lnTo>
                  <a:lnTo>
                    <a:pt x="587" y="15192"/>
                  </a:lnTo>
                  <a:lnTo>
                    <a:pt x="660" y="15192"/>
                  </a:lnTo>
                  <a:lnTo>
                    <a:pt x="4690" y="14606"/>
                  </a:lnTo>
                  <a:lnTo>
                    <a:pt x="4861" y="14557"/>
                  </a:lnTo>
                  <a:lnTo>
                    <a:pt x="4934" y="14508"/>
                  </a:lnTo>
                  <a:lnTo>
                    <a:pt x="5007" y="14435"/>
                  </a:lnTo>
                  <a:lnTo>
                    <a:pt x="15192" y="4275"/>
                  </a:lnTo>
                  <a:lnTo>
                    <a:pt x="13970" y="3053"/>
                  </a:lnTo>
                  <a:lnTo>
                    <a:pt x="4152" y="12872"/>
                  </a:lnTo>
                  <a:lnTo>
                    <a:pt x="3810" y="12530"/>
                  </a:lnTo>
                  <a:lnTo>
                    <a:pt x="13629" y="2712"/>
                  </a:lnTo>
                  <a:lnTo>
                    <a:pt x="12481" y="1564"/>
                  </a:lnTo>
                  <a:lnTo>
                    <a:pt x="2663" y="11382"/>
                  </a:lnTo>
                  <a:lnTo>
                    <a:pt x="2321" y="11040"/>
                  </a:lnTo>
                  <a:lnTo>
                    <a:pt x="12139" y="1222"/>
                  </a:lnTo>
                  <a:lnTo>
                    <a:pt x="109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13" name="Google Shape;513;p40"/>
          <p:cNvGrpSpPr/>
          <p:nvPr/>
        </p:nvGrpSpPr>
        <p:grpSpPr>
          <a:xfrm>
            <a:off x="2038827" y="1503584"/>
            <a:ext cx="368551" cy="368551"/>
            <a:chOff x="2594325" y="1627175"/>
            <a:chExt cx="440850" cy="440850"/>
          </a:xfrm>
        </p:grpSpPr>
        <p:sp>
          <p:nvSpPr>
            <p:cNvPr id="514" name="Google Shape;514;p40"/>
            <p:cNvSpPr/>
            <p:nvPr/>
          </p:nvSpPr>
          <p:spPr>
            <a:xfrm>
              <a:off x="2594325" y="1890950"/>
              <a:ext cx="177075" cy="177075"/>
            </a:xfrm>
            <a:custGeom>
              <a:avLst/>
              <a:gdLst/>
              <a:ahLst/>
              <a:cxnLst/>
              <a:rect l="l" t="t" r="r" b="b"/>
              <a:pathLst>
                <a:path w="7083" h="7083" extrusionOk="0">
                  <a:moveTo>
                    <a:pt x="5544" y="0"/>
                  </a:moveTo>
                  <a:lnTo>
                    <a:pt x="538" y="5984"/>
                  </a:lnTo>
                  <a:lnTo>
                    <a:pt x="0" y="7083"/>
                  </a:lnTo>
                  <a:lnTo>
                    <a:pt x="1099" y="6546"/>
                  </a:lnTo>
                  <a:lnTo>
                    <a:pt x="7083" y="1539"/>
                  </a:lnTo>
                  <a:lnTo>
                    <a:pt x="5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15" name="Google Shape;515;p40"/>
            <p:cNvSpPr/>
            <p:nvPr/>
          </p:nvSpPr>
          <p:spPr>
            <a:xfrm>
              <a:off x="2858700" y="1627175"/>
              <a:ext cx="176475" cy="176475"/>
            </a:xfrm>
            <a:custGeom>
              <a:avLst/>
              <a:gdLst/>
              <a:ahLst/>
              <a:cxnLst/>
              <a:rect l="l" t="t" r="r" b="b"/>
              <a:pathLst>
                <a:path w="7059" h="7059" extrusionOk="0">
                  <a:moveTo>
                    <a:pt x="904" y="1"/>
                  </a:moveTo>
                  <a:lnTo>
                    <a:pt x="782" y="25"/>
                  </a:lnTo>
                  <a:lnTo>
                    <a:pt x="684" y="98"/>
                  </a:lnTo>
                  <a:lnTo>
                    <a:pt x="611" y="147"/>
                  </a:lnTo>
                  <a:lnTo>
                    <a:pt x="489" y="294"/>
                  </a:lnTo>
                  <a:lnTo>
                    <a:pt x="367" y="440"/>
                  </a:lnTo>
                  <a:lnTo>
                    <a:pt x="294" y="587"/>
                  </a:lnTo>
                  <a:lnTo>
                    <a:pt x="196" y="733"/>
                  </a:lnTo>
                  <a:lnTo>
                    <a:pt x="74" y="1051"/>
                  </a:lnTo>
                  <a:lnTo>
                    <a:pt x="0" y="1393"/>
                  </a:lnTo>
                  <a:lnTo>
                    <a:pt x="0" y="1735"/>
                  </a:lnTo>
                  <a:lnTo>
                    <a:pt x="25" y="2052"/>
                  </a:lnTo>
                  <a:lnTo>
                    <a:pt x="123" y="2394"/>
                  </a:lnTo>
                  <a:lnTo>
                    <a:pt x="269" y="2711"/>
                  </a:lnTo>
                  <a:lnTo>
                    <a:pt x="4348" y="6790"/>
                  </a:lnTo>
                  <a:lnTo>
                    <a:pt x="4665" y="6937"/>
                  </a:lnTo>
                  <a:lnTo>
                    <a:pt x="5007" y="7034"/>
                  </a:lnTo>
                  <a:lnTo>
                    <a:pt x="5325" y="7059"/>
                  </a:lnTo>
                  <a:lnTo>
                    <a:pt x="5667" y="7059"/>
                  </a:lnTo>
                  <a:lnTo>
                    <a:pt x="6008" y="6986"/>
                  </a:lnTo>
                  <a:lnTo>
                    <a:pt x="6326" y="6863"/>
                  </a:lnTo>
                  <a:lnTo>
                    <a:pt x="6473" y="6766"/>
                  </a:lnTo>
                  <a:lnTo>
                    <a:pt x="6619" y="6692"/>
                  </a:lnTo>
                  <a:lnTo>
                    <a:pt x="6766" y="6570"/>
                  </a:lnTo>
                  <a:lnTo>
                    <a:pt x="6912" y="6448"/>
                  </a:lnTo>
                  <a:lnTo>
                    <a:pt x="6961" y="6375"/>
                  </a:lnTo>
                  <a:lnTo>
                    <a:pt x="7034" y="6277"/>
                  </a:lnTo>
                  <a:lnTo>
                    <a:pt x="7059" y="6155"/>
                  </a:lnTo>
                  <a:lnTo>
                    <a:pt x="7059" y="6057"/>
                  </a:lnTo>
                  <a:lnTo>
                    <a:pt x="7059" y="5960"/>
                  </a:lnTo>
                  <a:lnTo>
                    <a:pt x="7034" y="5862"/>
                  </a:lnTo>
                  <a:lnTo>
                    <a:pt x="6961" y="5764"/>
                  </a:lnTo>
                  <a:lnTo>
                    <a:pt x="6912" y="5667"/>
                  </a:lnTo>
                  <a:lnTo>
                    <a:pt x="1393" y="147"/>
                  </a:lnTo>
                  <a:lnTo>
                    <a:pt x="1295" y="98"/>
                  </a:lnTo>
                  <a:lnTo>
                    <a:pt x="1197" y="25"/>
                  </a:lnTo>
                  <a:lnTo>
                    <a:pt x="10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16" name="Google Shape;516;p40"/>
            <p:cNvSpPr/>
            <p:nvPr/>
          </p:nvSpPr>
          <p:spPr>
            <a:xfrm>
              <a:off x="2663325" y="1702275"/>
              <a:ext cx="296750" cy="296775"/>
            </a:xfrm>
            <a:custGeom>
              <a:avLst/>
              <a:gdLst/>
              <a:ahLst/>
              <a:cxnLst/>
              <a:rect l="l" t="t" r="r" b="b"/>
              <a:pathLst>
                <a:path w="11870" h="11871" extrusionOk="0">
                  <a:moveTo>
                    <a:pt x="7718" y="1295"/>
                  </a:moveTo>
                  <a:lnTo>
                    <a:pt x="7815" y="1319"/>
                  </a:lnTo>
                  <a:lnTo>
                    <a:pt x="7889" y="1368"/>
                  </a:lnTo>
                  <a:lnTo>
                    <a:pt x="7938" y="1442"/>
                  </a:lnTo>
                  <a:lnTo>
                    <a:pt x="7938" y="1515"/>
                  </a:lnTo>
                  <a:lnTo>
                    <a:pt x="7938" y="1588"/>
                  </a:lnTo>
                  <a:lnTo>
                    <a:pt x="7889" y="1661"/>
                  </a:lnTo>
                  <a:lnTo>
                    <a:pt x="5862" y="3664"/>
                  </a:lnTo>
                  <a:lnTo>
                    <a:pt x="5788" y="3713"/>
                  </a:lnTo>
                  <a:lnTo>
                    <a:pt x="5715" y="3737"/>
                  </a:lnTo>
                  <a:lnTo>
                    <a:pt x="5642" y="3713"/>
                  </a:lnTo>
                  <a:lnTo>
                    <a:pt x="5569" y="3664"/>
                  </a:lnTo>
                  <a:lnTo>
                    <a:pt x="5520" y="3591"/>
                  </a:lnTo>
                  <a:lnTo>
                    <a:pt x="5495" y="3517"/>
                  </a:lnTo>
                  <a:lnTo>
                    <a:pt x="5520" y="3444"/>
                  </a:lnTo>
                  <a:lnTo>
                    <a:pt x="5569" y="3371"/>
                  </a:lnTo>
                  <a:lnTo>
                    <a:pt x="7571" y="1368"/>
                  </a:lnTo>
                  <a:lnTo>
                    <a:pt x="7644" y="1319"/>
                  </a:lnTo>
                  <a:lnTo>
                    <a:pt x="7718" y="1295"/>
                  </a:lnTo>
                  <a:close/>
                  <a:moveTo>
                    <a:pt x="7767" y="1"/>
                  </a:moveTo>
                  <a:lnTo>
                    <a:pt x="4885" y="2907"/>
                  </a:lnTo>
                  <a:lnTo>
                    <a:pt x="4640" y="2809"/>
                  </a:lnTo>
                  <a:lnTo>
                    <a:pt x="4396" y="2712"/>
                  </a:lnTo>
                  <a:lnTo>
                    <a:pt x="4103" y="2614"/>
                  </a:lnTo>
                  <a:lnTo>
                    <a:pt x="3810" y="2565"/>
                  </a:lnTo>
                  <a:lnTo>
                    <a:pt x="3493" y="2492"/>
                  </a:lnTo>
                  <a:lnTo>
                    <a:pt x="3175" y="2443"/>
                  </a:lnTo>
                  <a:lnTo>
                    <a:pt x="2858" y="2418"/>
                  </a:lnTo>
                  <a:lnTo>
                    <a:pt x="2247" y="2418"/>
                  </a:lnTo>
                  <a:lnTo>
                    <a:pt x="1954" y="2443"/>
                  </a:lnTo>
                  <a:lnTo>
                    <a:pt x="1636" y="2492"/>
                  </a:lnTo>
                  <a:lnTo>
                    <a:pt x="1319" y="2565"/>
                  </a:lnTo>
                  <a:lnTo>
                    <a:pt x="1001" y="2687"/>
                  </a:lnTo>
                  <a:lnTo>
                    <a:pt x="708" y="2809"/>
                  </a:lnTo>
                  <a:lnTo>
                    <a:pt x="415" y="3005"/>
                  </a:lnTo>
                  <a:lnTo>
                    <a:pt x="147" y="3224"/>
                  </a:lnTo>
                  <a:lnTo>
                    <a:pt x="73" y="3298"/>
                  </a:lnTo>
                  <a:lnTo>
                    <a:pt x="24" y="3395"/>
                  </a:lnTo>
                  <a:lnTo>
                    <a:pt x="0" y="3493"/>
                  </a:lnTo>
                  <a:lnTo>
                    <a:pt x="0" y="3615"/>
                  </a:lnTo>
                  <a:lnTo>
                    <a:pt x="0" y="3713"/>
                  </a:lnTo>
                  <a:lnTo>
                    <a:pt x="24" y="3811"/>
                  </a:lnTo>
                  <a:lnTo>
                    <a:pt x="73" y="3908"/>
                  </a:lnTo>
                  <a:lnTo>
                    <a:pt x="147" y="4006"/>
                  </a:lnTo>
                  <a:lnTo>
                    <a:pt x="7864" y="11724"/>
                  </a:lnTo>
                  <a:lnTo>
                    <a:pt x="7962" y="11797"/>
                  </a:lnTo>
                  <a:lnTo>
                    <a:pt x="8060" y="11846"/>
                  </a:lnTo>
                  <a:lnTo>
                    <a:pt x="8157" y="11870"/>
                  </a:lnTo>
                  <a:lnTo>
                    <a:pt x="8377" y="11870"/>
                  </a:lnTo>
                  <a:lnTo>
                    <a:pt x="8475" y="11846"/>
                  </a:lnTo>
                  <a:lnTo>
                    <a:pt x="8573" y="11797"/>
                  </a:lnTo>
                  <a:lnTo>
                    <a:pt x="8646" y="11724"/>
                  </a:lnTo>
                  <a:lnTo>
                    <a:pt x="8866" y="11455"/>
                  </a:lnTo>
                  <a:lnTo>
                    <a:pt x="9061" y="11162"/>
                  </a:lnTo>
                  <a:lnTo>
                    <a:pt x="9183" y="10869"/>
                  </a:lnTo>
                  <a:lnTo>
                    <a:pt x="9305" y="10551"/>
                  </a:lnTo>
                  <a:lnTo>
                    <a:pt x="9379" y="10234"/>
                  </a:lnTo>
                  <a:lnTo>
                    <a:pt x="9427" y="9916"/>
                  </a:lnTo>
                  <a:lnTo>
                    <a:pt x="9452" y="9623"/>
                  </a:lnTo>
                  <a:lnTo>
                    <a:pt x="9452" y="9330"/>
                  </a:lnTo>
                  <a:lnTo>
                    <a:pt x="9452" y="9013"/>
                  </a:lnTo>
                  <a:lnTo>
                    <a:pt x="9427" y="8695"/>
                  </a:lnTo>
                  <a:lnTo>
                    <a:pt x="9379" y="8378"/>
                  </a:lnTo>
                  <a:lnTo>
                    <a:pt x="9305" y="8060"/>
                  </a:lnTo>
                  <a:lnTo>
                    <a:pt x="9256" y="7767"/>
                  </a:lnTo>
                  <a:lnTo>
                    <a:pt x="9159" y="7474"/>
                  </a:lnTo>
                  <a:lnTo>
                    <a:pt x="9061" y="7230"/>
                  </a:lnTo>
                  <a:lnTo>
                    <a:pt x="8963" y="6986"/>
                  </a:lnTo>
                  <a:lnTo>
                    <a:pt x="11870" y="4104"/>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17" name="Google Shape;517;p40"/>
          <p:cNvSpPr/>
          <p:nvPr/>
        </p:nvSpPr>
        <p:spPr>
          <a:xfrm>
            <a:off x="2618782" y="1519981"/>
            <a:ext cx="335905" cy="335884"/>
          </a:xfrm>
          <a:custGeom>
            <a:avLst/>
            <a:gdLst/>
            <a:ahLst/>
            <a:cxnLst/>
            <a:rect l="l" t="t" r="r" b="b"/>
            <a:pathLst>
              <a:path w="16072" h="16071" extrusionOk="0">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518" name="Google Shape;518;p40"/>
          <p:cNvGrpSpPr/>
          <p:nvPr/>
        </p:nvGrpSpPr>
        <p:grpSpPr>
          <a:xfrm>
            <a:off x="3200595" y="1476017"/>
            <a:ext cx="299121" cy="423685"/>
            <a:chOff x="3984000" y="1594200"/>
            <a:chExt cx="357800" cy="506800"/>
          </a:xfrm>
        </p:grpSpPr>
        <p:sp>
          <p:nvSpPr>
            <p:cNvPr id="519" name="Google Shape;519;p40"/>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20" name="Google Shape;520;p40"/>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21" name="Google Shape;521;p40"/>
          <p:cNvGrpSpPr/>
          <p:nvPr/>
        </p:nvGrpSpPr>
        <p:grpSpPr>
          <a:xfrm>
            <a:off x="3716637" y="1566869"/>
            <a:ext cx="394090" cy="241980"/>
            <a:chOff x="4601275" y="1702875"/>
            <a:chExt cx="471400" cy="289450"/>
          </a:xfrm>
        </p:grpSpPr>
        <p:sp>
          <p:nvSpPr>
            <p:cNvPr id="522" name="Google Shape;522;p40"/>
            <p:cNvSpPr/>
            <p:nvPr/>
          </p:nvSpPr>
          <p:spPr>
            <a:xfrm>
              <a:off x="4816200" y="1702875"/>
              <a:ext cx="41550" cy="41550"/>
            </a:xfrm>
            <a:custGeom>
              <a:avLst/>
              <a:gdLst/>
              <a:ahLst/>
              <a:cxnLst/>
              <a:rect l="l" t="t" r="r" b="b"/>
              <a:pathLst>
                <a:path w="1662" h="1662" extrusionOk="0">
                  <a:moveTo>
                    <a:pt x="831" y="1"/>
                  </a:moveTo>
                  <a:lnTo>
                    <a:pt x="660" y="25"/>
                  </a:lnTo>
                  <a:lnTo>
                    <a:pt x="514" y="74"/>
                  </a:lnTo>
                  <a:lnTo>
                    <a:pt x="367" y="148"/>
                  </a:lnTo>
                  <a:lnTo>
                    <a:pt x="245" y="245"/>
                  </a:lnTo>
                  <a:lnTo>
                    <a:pt x="147" y="367"/>
                  </a:lnTo>
                  <a:lnTo>
                    <a:pt x="74" y="514"/>
                  </a:lnTo>
                  <a:lnTo>
                    <a:pt x="25" y="660"/>
                  </a:lnTo>
                  <a:lnTo>
                    <a:pt x="1" y="831"/>
                  </a:lnTo>
                  <a:lnTo>
                    <a:pt x="25" y="1002"/>
                  </a:lnTo>
                  <a:lnTo>
                    <a:pt x="74" y="1173"/>
                  </a:lnTo>
                  <a:lnTo>
                    <a:pt x="147" y="1295"/>
                  </a:lnTo>
                  <a:lnTo>
                    <a:pt x="245" y="1418"/>
                  </a:lnTo>
                  <a:lnTo>
                    <a:pt x="367" y="1540"/>
                  </a:lnTo>
                  <a:lnTo>
                    <a:pt x="514" y="1613"/>
                  </a:lnTo>
                  <a:lnTo>
                    <a:pt x="660" y="1662"/>
                  </a:lnTo>
                  <a:lnTo>
                    <a:pt x="1002" y="1662"/>
                  </a:lnTo>
                  <a:lnTo>
                    <a:pt x="1149" y="1613"/>
                  </a:lnTo>
                  <a:lnTo>
                    <a:pt x="1295" y="1540"/>
                  </a:lnTo>
                  <a:lnTo>
                    <a:pt x="1417" y="1418"/>
                  </a:lnTo>
                  <a:lnTo>
                    <a:pt x="1515" y="1295"/>
                  </a:lnTo>
                  <a:lnTo>
                    <a:pt x="1588" y="1173"/>
                  </a:lnTo>
                  <a:lnTo>
                    <a:pt x="1637" y="1002"/>
                  </a:lnTo>
                  <a:lnTo>
                    <a:pt x="1661" y="831"/>
                  </a:lnTo>
                  <a:lnTo>
                    <a:pt x="1637" y="660"/>
                  </a:lnTo>
                  <a:lnTo>
                    <a:pt x="1588" y="514"/>
                  </a:lnTo>
                  <a:lnTo>
                    <a:pt x="1515" y="367"/>
                  </a:lnTo>
                  <a:lnTo>
                    <a:pt x="1417" y="245"/>
                  </a:lnTo>
                  <a:lnTo>
                    <a:pt x="1295" y="148"/>
                  </a:lnTo>
                  <a:lnTo>
                    <a:pt x="1149" y="74"/>
                  </a:lnTo>
                  <a:lnTo>
                    <a:pt x="1002" y="25"/>
                  </a:lnTo>
                  <a:lnTo>
                    <a:pt x="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23" name="Google Shape;523;p40"/>
            <p:cNvSpPr/>
            <p:nvPr/>
          </p:nvSpPr>
          <p:spPr>
            <a:xfrm>
              <a:off x="5031125" y="1757225"/>
              <a:ext cx="41550" cy="41550"/>
            </a:xfrm>
            <a:custGeom>
              <a:avLst/>
              <a:gdLst/>
              <a:ahLst/>
              <a:cxnLst/>
              <a:rect l="l" t="t" r="r" b="b"/>
              <a:pathLst>
                <a:path w="1662" h="1662" extrusionOk="0">
                  <a:moveTo>
                    <a:pt x="831" y="1"/>
                  </a:moveTo>
                  <a:lnTo>
                    <a:pt x="660" y="25"/>
                  </a:lnTo>
                  <a:lnTo>
                    <a:pt x="513"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3" y="1613"/>
                  </a:lnTo>
                  <a:lnTo>
                    <a:pt x="660" y="1661"/>
                  </a:lnTo>
                  <a:lnTo>
                    <a:pt x="1002" y="1661"/>
                  </a:lnTo>
                  <a:lnTo>
                    <a:pt x="1148" y="1613"/>
                  </a:lnTo>
                  <a:lnTo>
                    <a:pt x="1295" y="1539"/>
                  </a:lnTo>
                  <a:lnTo>
                    <a:pt x="1417" y="1417"/>
                  </a:lnTo>
                  <a:lnTo>
                    <a:pt x="1515" y="1295"/>
                  </a:lnTo>
                  <a:lnTo>
                    <a:pt x="1588" y="1173"/>
                  </a:lnTo>
                  <a:lnTo>
                    <a:pt x="1637" y="1002"/>
                  </a:lnTo>
                  <a:lnTo>
                    <a:pt x="1661" y="831"/>
                  </a:lnTo>
                  <a:lnTo>
                    <a:pt x="1637" y="684"/>
                  </a:lnTo>
                  <a:lnTo>
                    <a:pt x="1588" y="514"/>
                  </a:lnTo>
                  <a:lnTo>
                    <a:pt x="1515" y="367"/>
                  </a:lnTo>
                  <a:lnTo>
                    <a:pt x="1417" y="245"/>
                  </a:lnTo>
                  <a:lnTo>
                    <a:pt x="1295" y="147"/>
                  </a:lnTo>
                  <a:lnTo>
                    <a:pt x="1148" y="74"/>
                  </a:lnTo>
                  <a:lnTo>
                    <a:pt x="1002" y="25"/>
                  </a:lnTo>
                  <a:lnTo>
                    <a:pt x="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24" name="Google Shape;524;p40"/>
            <p:cNvSpPr/>
            <p:nvPr/>
          </p:nvSpPr>
          <p:spPr>
            <a:xfrm>
              <a:off x="4634875" y="1756000"/>
              <a:ext cx="404225" cy="178325"/>
            </a:xfrm>
            <a:custGeom>
              <a:avLst/>
              <a:gdLst/>
              <a:ahLst/>
              <a:cxnLst/>
              <a:rect l="l" t="t" r="r" b="b"/>
              <a:pathLst>
                <a:path w="16169" h="7133" extrusionOk="0">
                  <a:moveTo>
                    <a:pt x="7742" y="1"/>
                  </a:moveTo>
                  <a:lnTo>
                    <a:pt x="5007" y="3444"/>
                  </a:lnTo>
                  <a:lnTo>
                    <a:pt x="464" y="1784"/>
                  </a:lnTo>
                  <a:lnTo>
                    <a:pt x="366" y="1881"/>
                  </a:lnTo>
                  <a:lnTo>
                    <a:pt x="244" y="1979"/>
                  </a:lnTo>
                  <a:lnTo>
                    <a:pt x="122" y="2052"/>
                  </a:lnTo>
                  <a:lnTo>
                    <a:pt x="0" y="2101"/>
                  </a:lnTo>
                  <a:lnTo>
                    <a:pt x="1465" y="7132"/>
                  </a:lnTo>
                  <a:lnTo>
                    <a:pt x="14703" y="7132"/>
                  </a:lnTo>
                  <a:lnTo>
                    <a:pt x="16168" y="2101"/>
                  </a:lnTo>
                  <a:lnTo>
                    <a:pt x="16046" y="2052"/>
                  </a:lnTo>
                  <a:lnTo>
                    <a:pt x="15924" y="1979"/>
                  </a:lnTo>
                  <a:lnTo>
                    <a:pt x="15802" y="1881"/>
                  </a:lnTo>
                  <a:lnTo>
                    <a:pt x="15704" y="1784"/>
                  </a:lnTo>
                  <a:lnTo>
                    <a:pt x="11161" y="3444"/>
                  </a:lnTo>
                  <a:lnTo>
                    <a:pt x="8426" y="1"/>
                  </a:lnTo>
                  <a:lnTo>
                    <a:pt x="8255" y="25"/>
                  </a:lnTo>
                  <a:lnTo>
                    <a:pt x="7913" y="25"/>
                  </a:lnTo>
                  <a:lnTo>
                    <a:pt x="7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25" name="Google Shape;525;p40"/>
            <p:cNvSpPr/>
            <p:nvPr/>
          </p:nvSpPr>
          <p:spPr>
            <a:xfrm>
              <a:off x="4601275" y="1757225"/>
              <a:ext cx="41550" cy="41550"/>
            </a:xfrm>
            <a:custGeom>
              <a:avLst/>
              <a:gdLst/>
              <a:ahLst/>
              <a:cxnLst/>
              <a:rect l="l" t="t" r="r" b="b"/>
              <a:pathLst>
                <a:path w="1662" h="1662" extrusionOk="0">
                  <a:moveTo>
                    <a:pt x="831" y="1"/>
                  </a:moveTo>
                  <a:lnTo>
                    <a:pt x="660" y="25"/>
                  </a:lnTo>
                  <a:lnTo>
                    <a:pt x="514"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4" y="1613"/>
                  </a:lnTo>
                  <a:lnTo>
                    <a:pt x="660" y="1661"/>
                  </a:lnTo>
                  <a:lnTo>
                    <a:pt x="1002" y="1661"/>
                  </a:lnTo>
                  <a:lnTo>
                    <a:pt x="1149" y="1613"/>
                  </a:lnTo>
                  <a:lnTo>
                    <a:pt x="1295" y="1539"/>
                  </a:lnTo>
                  <a:lnTo>
                    <a:pt x="1417" y="1417"/>
                  </a:lnTo>
                  <a:lnTo>
                    <a:pt x="1515" y="1295"/>
                  </a:lnTo>
                  <a:lnTo>
                    <a:pt x="1588" y="1173"/>
                  </a:lnTo>
                  <a:lnTo>
                    <a:pt x="1637" y="1002"/>
                  </a:lnTo>
                  <a:lnTo>
                    <a:pt x="1662" y="831"/>
                  </a:lnTo>
                  <a:lnTo>
                    <a:pt x="1637" y="684"/>
                  </a:lnTo>
                  <a:lnTo>
                    <a:pt x="1588" y="514"/>
                  </a:lnTo>
                  <a:lnTo>
                    <a:pt x="1515" y="367"/>
                  </a:lnTo>
                  <a:lnTo>
                    <a:pt x="1417" y="245"/>
                  </a:lnTo>
                  <a:lnTo>
                    <a:pt x="1295" y="147"/>
                  </a:lnTo>
                  <a:lnTo>
                    <a:pt x="1149" y="74"/>
                  </a:lnTo>
                  <a:lnTo>
                    <a:pt x="1002" y="25"/>
                  </a:lnTo>
                  <a:lnTo>
                    <a:pt x="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26" name="Google Shape;526;p40"/>
            <p:cNvSpPr/>
            <p:nvPr/>
          </p:nvSpPr>
          <p:spPr>
            <a:xfrm>
              <a:off x="4673325" y="1947725"/>
              <a:ext cx="327300" cy="44600"/>
            </a:xfrm>
            <a:custGeom>
              <a:avLst/>
              <a:gdLst/>
              <a:ahLst/>
              <a:cxnLst/>
              <a:rect l="l" t="t" r="r" b="b"/>
              <a:pathLst>
                <a:path w="13092" h="1784" extrusionOk="0">
                  <a:moveTo>
                    <a:pt x="1" y="1"/>
                  </a:moveTo>
                  <a:lnTo>
                    <a:pt x="514" y="1784"/>
                  </a:lnTo>
                  <a:lnTo>
                    <a:pt x="1808" y="1686"/>
                  </a:lnTo>
                  <a:lnTo>
                    <a:pt x="3249" y="1588"/>
                  </a:lnTo>
                  <a:lnTo>
                    <a:pt x="4836" y="1539"/>
                  </a:lnTo>
                  <a:lnTo>
                    <a:pt x="8256" y="1539"/>
                  </a:lnTo>
                  <a:lnTo>
                    <a:pt x="9843" y="1588"/>
                  </a:lnTo>
                  <a:lnTo>
                    <a:pt x="11284" y="1661"/>
                  </a:lnTo>
                  <a:lnTo>
                    <a:pt x="12579" y="1784"/>
                  </a:lnTo>
                  <a:lnTo>
                    <a:pt x="13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27" name="Google Shape;527;p40"/>
          <p:cNvGrpSpPr/>
          <p:nvPr/>
        </p:nvGrpSpPr>
        <p:grpSpPr>
          <a:xfrm>
            <a:off x="4299057" y="1507659"/>
            <a:ext cx="356303" cy="360400"/>
            <a:chOff x="5297950" y="1632050"/>
            <a:chExt cx="426200" cy="431100"/>
          </a:xfrm>
        </p:grpSpPr>
        <p:sp>
          <p:nvSpPr>
            <p:cNvPr id="528" name="Google Shape;528;p40"/>
            <p:cNvSpPr/>
            <p:nvPr/>
          </p:nvSpPr>
          <p:spPr>
            <a:xfrm>
              <a:off x="5404800" y="1936125"/>
              <a:ext cx="212500" cy="127025"/>
            </a:xfrm>
            <a:custGeom>
              <a:avLst/>
              <a:gdLst/>
              <a:ahLst/>
              <a:cxnLst/>
              <a:rect l="l" t="t" r="r" b="b"/>
              <a:pathLst>
                <a:path w="8500" h="5081" extrusionOk="0">
                  <a:moveTo>
                    <a:pt x="3175" y="1"/>
                  </a:moveTo>
                  <a:lnTo>
                    <a:pt x="3175" y="2834"/>
                  </a:lnTo>
                  <a:lnTo>
                    <a:pt x="2614" y="2956"/>
                  </a:lnTo>
                  <a:lnTo>
                    <a:pt x="2076" y="3102"/>
                  </a:lnTo>
                  <a:lnTo>
                    <a:pt x="1588" y="3298"/>
                  </a:lnTo>
                  <a:lnTo>
                    <a:pt x="1148" y="3493"/>
                  </a:lnTo>
                  <a:lnTo>
                    <a:pt x="782" y="3713"/>
                  </a:lnTo>
                  <a:lnTo>
                    <a:pt x="611" y="3859"/>
                  </a:lnTo>
                  <a:lnTo>
                    <a:pt x="464" y="3982"/>
                  </a:lnTo>
                  <a:lnTo>
                    <a:pt x="318" y="4128"/>
                  </a:lnTo>
                  <a:lnTo>
                    <a:pt x="196" y="4275"/>
                  </a:lnTo>
                  <a:lnTo>
                    <a:pt x="74" y="4421"/>
                  </a:lnTo>
                  <a:lnTo>
                    <a:pt x="0" y="4592"/>
                  </a:lnTo>
                  <a:lnTo>
                    <a:pt x="171" y="4665"/>
                  </a:lnTo>
                  <a:lnTo>
                    <a:pt x="416" y="4739"/>
                  </a:lnTo>
                  <a:lnTo>
                    <a:pt x="782" y="4836"/>
                  </a:lnTo>
                  <a:lnTo>
                    <a:pt x="1344" y="4910"/>
                  </a:lnTo>
                  <a:lnTo>
                    <a:pt x="2101" y="5007"/>
                  </a:lnTo>
                  <a:lnTo>
                    <a:pt x="3053" y="5056"/>
                  </a:lnTo>
                  <a:lnTo>
                    <a:pt x="4250" y="5081"/>
                  </a:lnTo>
                  <a:lnTo>
                    <a:pt x="5447" y="5056"/>
                  </a:lnTo>
                  <a:lnTo>
                    <a:pt x="6399" y="5007"/>
                  </a:lnTo>
                  <a:lnTo>
                    <a:pt x="7156" y="4910"/>
                  </a:lnTo>
                  <a:lnTo>
                    <a:pt x="7718" y="4836"/>
                  </a:lnTo>
                  <a:lnTo>
                    <a:pt x="8084" y="4739"/>
                  </a:lnTo>
                  <a:lnTo>
                    <a:pt x="8329" y="4665"/>
                  </a:lnTo>
                  <a:lnTo>
                    <a:pt x="8500" y="4592"/>
                  </a:lnTo>
                  <a:lnTo>
                    <a:pt x="8426" y="4421"/>
                  </a:lnTo>
                  <a:lnTo>
                    <a:pt x="8304" y="4275"/>
                  </a:lnTo>
                  <a:lnTo>
                    <a:pt x="8182" y="4128"/>
                  </a:lnTo>
                  <a:lnTo>
                    <a:pt x="8036" y="3982"/>
                  </a:lnTo>
                  <a:lnTo>
                    <a:pt x="7889" y="3859"/>
                  </a:lnTo>
                  <a:lnTo>
                    <a:pt x="7718" y="3713"/>
                  </a:lnTo>
                  <a:lnTo>
                    <a:pt x="7352" y="3493"/>
                  </a:lnTo>
                  <a:lnTo>
                    <a:pt x="6912" y="3298"/>
                  </a:lnTo>
                  <a:lnTo>
                    <a:pt x="6424" y="3102"/>
                  </a:lnTo>
                  <a:lnTo>
                    <a:pt x="5886" y="2956"/>
                  </a:lnTo>
                  <a:lnTo>
                    <a:pt x="5325" y="2834"/>
                  </a:lnTo>
                  <a:lnTo>
                    <a:pt x="5325" y="1"/>
                  </a:lnTo>
                  <a:lnTo>
                    <a:pt x="5032" y="49"/>
                  </a:lnTo>
                  <a:lnTo>
                    <a:pt x="4763" y="98"/>
                  </a:lnTo>
                  <a:lnTo>
                    <a:pt x="4250" y="123"/>
                  </a:lnTo>
                  <a:lnTo>
                    <a:pt x="3737" y="98"/>
                  </a:lnTo>
                  <a:lnTo>
                    <a:pt x="3469" y="49"/>
                  </a:lnTo>
                  <a:lnTo>
                    <a:pt x="3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29" name="Google Shape;529;p40"/>
            <p:cNvSpPr/>
            <p:nvPr/>
          </p:nvSpPr>
          <p:spPr>
            <a:xfrm>
              <a:off x="5297950" y="1632050"/>
              <a:ext cx="426200" cy="294950"/>
            </a:xfrm>
            <a:custGeom>
              <a:avLst/>
              <a:gdLst/>
              <a:ahLst/>
              <a:cxnLst/>
              <a:rect l="l" t="t" r="r" b="b"/>
              <a:pathLst>
                <a:path w="17048" h="11798" extrusionOk="0">
                  <a:moveTo>
                    <a:pt x="8524" y="2956"/>
                  </a:moveTo>
                  <a:lnTo>
                    <a:pt x="8573" y="2981"/>
                  </a:lnTo>
                  <a:lnTo>
                    <a:pt x="8622" y="3054"/>
                  </a:lnTo>
                  <a:lnTo>
                    <a:pt x="9086" y="4128"/>
                  </a:lnTo>
                  <a:lnTo>
                    <a:pt x="9135" y="4202"/>
                  </a:lnTo>
                  <a:lnTo>
                    <a:pt x="9208" y="4275"/>
                  </a:lnTo>
                  <a:lnTo>
                    <a:pt x="9306" y="4324"/>
                  </a:lnTo>
                  <a:lnTo>
                    <a:pt x="9403" y="4348"/>
                  </a:lnTo>
                  <a:lnTo>
                    <a:pt x="10576" y="4470"/>
                  </a:lnTo>
                  <a:lnTo>
                    <a:pt x="10649" y="4495"/>
                  </a:lnTo>
                  <a:lnTo>
                    <a:pt x="10698" y="4519"/>
                  </a:lnTo>
                  <a:lnTo>
                    <a:pt x="10673" y="4592"/>
                  </a:lnTo>
                  <a:lnTo>
                    <a:pt x="10624" y="4641"/>
                  </a:lnTo>
                  <a:lnTo>
                    <a:pt x="9745" y="5423"/>
                  </a:lnTo>
                  <a:lnTo>
                    <a:pt x="9696" y="5496"/>
                  </a:lnTo>
                  <a:lnTo>
                    <a:pt x="9648" y="5594"/>
                  </a:lnTo>
                  <a:lnTo>
                    <a:pt x="9623" y="5691"/>
                  </a:lnTo>
                  <a:lnTo>
                    <a:pt x="9623" y="5789"/>
                  </a:lnTo>
                  <a:lnTo>
                    <a:pt x="9892" y="6961"/>
                  </a:lnTo>
                  <a:lnTo>
                    <a:pt x="9892" y="7035"/>
                  </a:lnTo>
                  <a:lnTo>
                    <a:pt x="9867" y="7084"/>
                  </a:lnTo>
                  <a:lnTo>
                    <a:pt x="9818" y="7084"/>
                  </a:lnTo>
                  <a:lnTo>
                    <a:pt x="9745" y="7059"/>
                  </a:lnTo>
                  <a:lnTo>
                    <a:pt x="8719" y="6473"/>
                  </a:lnTo>
                  <a:lnTo>
                    <a:pt x="8622" y="6424"/>
                  </a:lnTo>
                  <a:lnTo>
                    <a:pt x="8426" y="6424"/>
                  </a:lnTo>
                  <a:lnTo>
                    <a:pt x="8329" y="6473"/>
                  </a:lnTo>
                  <a:lnTo>
                    <a:pt x="7303" y="7059"/>
                  </a:lnTo>
                  <a:lnTo>
                    <a:pt x="7230" y="7084"/>
                  </a:lnTo>
                  <a:lnTo>
                    <a:pt x="7181" y="7084"/>
                  </a:lnTo>
                  <a:lnTo>
                    <a:pt x="7156" y="7035"/>
                  </a:lnTo>
                  <a:lnTo>
                    <a:pt x="7156" y="6961"/>
                  </a:lnTo>
                  <a:lnTo>
                    <a:pt x="7425" y="5789"/>
                  </a:lnTo>
                  <a:lnTo>
                    <a:pt x="7425" y="5691"/>
                  </a:lnTo>
                  <a:lnTo>
                    <a:pt x="7401" y="5594"/>
                  </a:lnTo>
                  <a:lnTo>
                    <a:pt x="7352" y="5496"/>
                  </a:lnTo>
                  <a:lnTo>
                    <a:pt x="7303" y="5423"/>
                  </a:lnTo>
                  <a:lnTo>
                    <a:pt x="6424" y="4641"/>
                  </a:lnTo>
                  <a:lnTo>
                    <a:pt x="6375" y="4592"/>
                  </a:lnTo>
                  <a:lnTo>
                    <a:pt x="6350" y="4519"/>
                  </a:lnTo>
                  <a:lnTo>
                    <a:pt x="6399" y="4495"/>
                  </a:lnTo>
                  <a:lnTo>
                    <a:pt x="6473" y="4470"/>
                  </a:lnTo>
                  <a:lnTo>
                    <a:pt x="7645" y="4348"/>
                  </a:lnTo>
                  <a:lnTo>
                    <a:pt x="7743" y="4324"/>
                  </a:lnTo>
                  <a:lnTo>
                    <a:pt x="7840" y="4275"/>
                  </a:lnTo>
                  <a:lnTo>
                    <a:pt x="7913" y="4202"/>
                  </a:lnTo>
                  <a:lnTo>
                    <a:pt x="7962" y="4128"/>
                  </a:lnTo>
                  <a:lnTo>
                    <a:pt x="8426" y="3054"/>
                  </a:lnTo>
                  <a:lnTo>
                    <a:pt x="8475" y="2981"/>
                  </a:lnTo>
                  <a:lnTo>
                    <a:pt x="8524" y="2956"/>
                  </a:lnTo>
                  <a:close/>
                  <a:moveTo>
                    <a:pt x="15973" y="2150"/>
                  </a:moveTo>
                  <a:lnTo>
                    <a:pt x="15973" y="2516"/>
                  </a:lnTo>
                  <a:lnTo>
                    <a:pt x="15924" y="2932"/>
                  </a:lnTo>
                  <a:lnTo>
                    <a:pt x="15875" y="3371"/>
                  </a:lnTo>
                  <a:lnTo>
                    <a:pt x="15802" y="3835"/>
                  </a:lnTo>
                  <a:lnTo>
                    <a:pt x="15704" y="4299"/>
                  </a:lnTo>
                  <a:lnTo>
                    <a:pt x="15558" y="4788"/>
                  </a:lnTo>
                  <a:lnTo>
                    <a:pt x="15411" y="5252"/>
                  </a:lnTo>
                  <a:lnTo>
                    <a:pt x="15216" y="5740"/>
                  </a:lnTo>
                  <a:lnTo>
                    <a:pt x="14996" y="6204"/>
                  </a:lnTo>
                  <a:lnTo>
                    <a:pt x="14752" y="6620"/>
                  </a:lnTo>
                  <a:lnTo>
                    <a:pt x="14459" y="7035"/>
                  </a:lnTo>
                  <a:lnTo>
                    <a:pt x="14141" y="7426"/>
                  </a:lnTo>
                  <a:lnTo>
                    <a:pt x="13799" y="7767"/>
                  </a:lnTo>
                  <a:lnTo>
                    <a:pt x="13604" y="7914"/>
                  </a:lnTo>
                  <a:lnTo>
                    <a:pt x="13409" y="8061"/>
                  </a:lnTo>
                  <a:lnTo>
                    <a:pt x="13213" y="8183"/>
                  </a:lnTo>
                  <a:lnTo>
                    <a:pt x="12993" y="8305"/>
                  </a:lnTo>
                  <a:lnTo>
                    <a:pt x="12774" y="8402"/>
                  </a:lnTo>
                  <a:lnTo>
                    <a:pt x="12529" y="8476"/>
                  </a:lnTo>
                  <a:lnTo>
                    <a:pt x="12529" y="8476"/>
                  </a:lnTo>
                  <a:lnTo>
                    <a:pt x="12823" y="7767"/>
                  </a:lnTo>
                  <a:lnTo>
                    <a:pt x="13042" y="7059"/>
                  </a:lnTo>
                  <a:lnTo>
                    <a:pt x="13262" y="6351"/>
                  </a:lnTo>
                  <a:lnTo>
                    <a:pt x="13433" y="5618"/>
                  </a:lnTo>
                  <a:lnTo>
                    <a:pt x="13555" y="4837"/>
                  </a:lnTo>
                  <a:lnTo>
                    <a:pt x="13677" y="4031"/>
                  </a:lnTo>
                  <a:lnTo>
                    <a:pt x="13751" y="3127"/>
                  </a:lnTo>
                  <a:lnTo>
                    <a:pt x="13799" y="2150"/>
                  </a:lnTo>
                  <a:close/>
                  <a:moveTo>
                    <a:pt x="3249" y="2150"/>
                  </a:moveTo>
                  <a:lnTo>
                    <a:pt x="3298" y="3127"/>
                  </a:lnTo>
                  <a:lnTo>
                    <a:pt x="3371" y="4031"/>
                  </a:lnTo>
                  <a:lnTo>
                    <a:pt x="3493" y="4837"/>
                  </a:lnTo>
                  <a:lnTo>
                    <a:pt x="3615" y="5618"/>
                  </a:lnTo>
                  <a:lnTo>
                    <a:pt x="3786" y="6351"/>
                  </a:lnTo>
                  <a:lnTo>
                    <a:pt x="4006" y="7059"/>
                  </a:lnTo>
                  <a:lnTo>
                    <a:pt x="4226" y="7767"/>
                  </a:lnTo>
                  <a:lnTo>
                    <a:pt x="4519" y="8476"/>
                  </a:lnTo>
                  <a:lnTo>
                    <a:pt x="4274" y="8402"/>
                  </a:lnTo>
                  <a:lnTo>
                    <a:pt x="4055" y="8305"/>
                  </a:lnTo>
                  <a:lnTo>
                    <a:pt x="3835" y="8183"/>
                  </a:lnTo>
                  <a:lnTo>
                    <a:pt x="3639" y="8061"/>
                  </a:lnTo>
                  <a:lnTo>
                    <a:pt x="3444" y="7914"/>
                  </a:lnTo>
                  <a:lnTo>
                    <a:pt x="3249" y="7767"/>
                  </a:lnTo>
                  <a:lnTo>
                    <a:pt x="2907" y="7426"/>
                  </a:lnTo>
                  <a:lnTo>
                    <a:pt x="2589" y="7035"/>
                  </a:lnTo>
                  <a:lnTo>
                    <a:pt x="2296" y="6620"/>
                  </a:lnTo>
                  <a:lnTo>
                    <a:pt x="2052" y="6204"/>
                  </a:lnTo>
                  <a:lnTo>
                    <a:pt x="1832" y="5740"/>
                  </a:lnTo>
                  <a:lnTo>
                    <a:pt x="1637" y="5252"/>
                  </a:lnTo>
                  <a:lnTo>
                    <a:pt x="1490" y="4788"/>
                  </a:lnTo>
                  <a:lnTo>
                    <a:pt x="1344" y="4299"/>
                  </a:lnTo>
                  <a:lnTo>
                    <a:pt x="1246" y="3835"/>
                  </a:lnTo>
                  <a:lnTo>
                    <a:pt x="1173" y="3371"/>
                  </a:lnTo>
                  <a:lnTo>
                    <a:pt x="1124" y="2932"/>
                  </a:lnTo>
                  <a:lnTo>
                    <a:pt x="1075" y="2516"/>
                  </a:lnTo>
                  <a:lnTo>
                    <a:pt x="1075" y="2150"/>
                  </a:lnTo>
                  <a:close/>
                  <a:moveTo>
                    <a:pt x="3737" y="1"/>
                  </a:moveTo>
                  <a:lnTo>
                    <a:pt x="3639" y="25"/>
                  </a:lnTo>
                  <a:lnTo>
                    <a:pt x="3542" y="50"/>
                  </a:lnTo>
                  <a:lnTo>
                    <a:pt x="3444" y="99"/>
                  </a:lnTo>
                  <a:lnTo>
                    <a:pt x="3371" y="147"/>
                  </a:lnTo>
                  <a:lnTo>
                    <a:pt x="3322" y="221"/>
                  </a:lnTo>
                  <a:lnTo>
                    <a:pt x="3249" y="294"/>
                  </a:lnTo>
                  <a:lnTo>
                    <a:pt x="3224" y="392"/>
                  </a:lnTo>
                  <a:lnTo>
                    <a:pt x="3200" y="489"/>
                  </a:lnTo>
                  <a:lnTo>
                    <a:pt x="3224" y="1076"/>
                  </a:lnTo>
                  <a:lnTo>
                    <a:pt x="1075" y="1076"/>
                  </a:lnTo>
                  <a:lnTo>
                    <a:pt x="855" y="1100"/>
                  </a:lnTo>
                  <a:lnTo>
                    <a:pt x="660" y="1149"/>
                  </a:lnTo>
                  <a:lnTo>
                    <a:pt x="489" y="1246"/>
                  </a:lnTo>
                  <a:lnTo>
                    <a:pt x="318" y="1393"/>
                  </a:lnTo>
                  <a:lnTo>
                    <a:pt x="196" y="1540"/>
                  </a:lnTo>
                  <a:lnTo>
                    <a:pt x="98" y="1735"/>
                  </a:lnTo>
                  <a:lnTo>
                    <a:pt x="25" y="1930"/>
                  </a:lnTo>
                  <a:lnTo>
                    <a:pt x="0" y="2150"/>
                  </a:lnTo>
                  <a:lnTo>
                    <a:pt x="25" y="2614"/>
                  </a:lnTo>
                  <a:lnTo>
                    <a:pt x="49" y="3078"/>
                  </a:lnTo>
                  <a:lnTo>
                    <a:pt x="98" y="3518"/>
                  </a:lnTo>
                  <a:lnTo>
                    <a:pt x="171" y="3957"/>
                  </a:lnTo>
                  <a:lnTo>
                    <a:pt x="269" y="4348"/>
                  </a:lnTo>
                  <a:lnTo>
                    <a:pt x="367" y="4739"/>
                  </a:lnTo>
                  <a:lnTo>
                    <a:pt x="489" y="5130"/>
                  </a:lnTo>
                  <a:lnTo>
                    <a:pt x="635" y="5496"/>
                  </a:lnTo>
                  <a:lnTo>
                    <a:pt x="782" y="5838"/>
                  </a:lnTo>
                  <a:lnTo>
                    <a:pt x="928" y="6156"/>
                  </a:lnTo>
                  <a:lnTo>
                    <a:pt x="1099" y="6473"/>
                  </a:lnTo>
                  <a:lnTo>
                    <a:pt x="1295" y="6766"/>
                  </a:lnTo>
                  <a:lnTo>
                    <a:pt x="1466" y="7059"/>
                  </a:lnTo>
                  <a:lnTo>
                    <a:pt x="1661" y="7328"/>
                  </a:lnTo>
                  <a:lnTo>
                    <a:pt x="2076" y="7816"/>
                  </a:lnTo>
                  <a:lnTo>
                    <a:pt x="2516" y="8256"/>
                  </a:lnTo>
                  <a:lnTo>
                    <a:pt x="2931" y="8622"/>
                  </a:lnTo>
                  <a:lnTo>
                    <a:pt x="3346" y="8940"/>
                  </a:lnTo>
                  <a:lnTo>
                    <a:pt x="3762" y="9184"/>
                  </a:lnTo>
                  <a:lnTo>
                    <a:pt x="4152" y="9379"/>
                  </a:lnTo>
                  <a:lnTo>
                    <a:pt x="4519" y="9526"/>
                  </a:lnTo>
                  <a:lnTo>
                    <a:pt x="4836" y="9624"/>
                  </a:lnTo>
                  <a:lnTo>
                    <a:pt x="5105" y="9672"/>
                  </a:lnTo>
                  <a:lnTo>
                    <a:pt x="5422" y="10136"/>
                  </a:lnTo>
                  <a:lnTo>
                    <a:pt x="5764" y="10576"/>
                  </a:lnTo>
                  <a:lnTo>
                    <a:pt x="5935" y="10747"/>
                  </a:lnTo>
                  <a:lnTo>
                    <a:pt x="6131" y="10918"/>
                  </a:lnTo>
                  <a:lnTo>
                    <a:pt x="6326" y="11089"/>
                  </a:lnTo>
                  <a:lnTo>
                    <a:pt x="6546" y="11236"/>
                  </a:lnTo>
                  <a:lnTo>
                    <a:pt x="6766" y="11358"/>
                  </a:lnTo>
                  <a:lnTo>
                    <a:pt x="6985" y="11480"/>
                  </a:lnTo>
                  <a:lnTo>
                    <a:pt x="7230" y="11577"/>
                  </a:lnTo>
                  <a:lnTo>
                    <a:pt x="7474" y="11651"/>
                  </a:lnTo>
                  <a:lnTo>
                    <a:pt x="7718" y="11724"/>
                  </a:lnTo>
                  <a:lnTo>
                    <a:pt x="7987" y="11773"/>
                  </a:lnTo>
                  <a:lnTo>
                    <a:pt x="8255" y="11797"/>
                  </a:lnTo>
                  <a:lnTo>
                    <a:pt x="8793" y="11797"/>
                  </a:lnTo>
                  <a:lnTo>
                    <a:pt x="9061" y="11773"/>
                  </a:lnTo>
                  <a:lnTo>
                    <a:pt x="9330" y="11724"/>
                  </a:lnTo>
                  <a:lnTo>
                    <a:pt x="9574" y="11651"/>
                  </a:lnTo>
                  <a:lnTo>
                    <a:pt x="9818" y="11577"/>
                  </a:lnTo>
                  <a:lnTo>
                    <a:pt x="10063" y="11480"/>
                  </a:lnTo>
                  <a:lnTo>
                    <a:pt x="10283" y="11358"/>
                  </a:lnTo>
                  <a:lnTo>
                    <a:pt x="10502" y="11236"/>
                  </a:lnTo>
                  <a:lnTo>
                    <a:pt x="10722" y="11089"/>
                  </a:lnTo>
                  <a:lnTo>
                    <a:pt x="10918" y="10918"/>
                  </a:lnTo>
                  <a:lnTo>
                    <a:pt x="11113" y="10747"/>
                  </a:lnTo>
                  <a:lnTo>
                    <a:pt x="11284" y="10576"/>
                  </a:lnTo>
                  <a:lnTo>
                    <a:pt x="11626" y="10136"/>
                  </a:lnTo>
                  <a:lnTo>
                    <a:pt x="11943" y="9672"/>
                  </a:lnTo>
                  <a:lnTo>
                    <a:pt x="12212" y="9624"/>
                  </a:lnTo>
                  <a:lnTo>
                    <a:pt x="12529" y="9550"/>
                  </a:lnTo>
                  <a:lnTo>
                    <a:pt x="12896" y="9404"/>
                  </a:lnTo>
                  <a:lnTo>
                    <a:pt x="13287" y="9208"/>
                  </a:lnTo>
                  <a:lnTo>
                    <a:pt x="13702" y="8964"/>
                  </a:lnTo>
                  <a:lnTo>
                    <a:pt x="14117" y="8647"/>
                  </a:lnTo>
                  <a:lnTo>
                    <a:pt x="14557" y="8280"/>
                  </a:lnTo>
                  <a:lnTo>
                    <a:pt x="14972" y="7865"/>
                  </a:lnTo>
                  <a:lnTo>
                    <a:pt x="15387" y="7377"/>
                  </a:lnTo>
                  <a:lnTo>
                    <a:pt x="15582" y="7108"/>
                  </a:lnTo>
                  <a:lnTo>
                    <a:pt x="15753" y="6815"/>
                  </a:lnTo>
                  <a:lnTo>
                    <a:pt x="15949" y="6522"/>
                  </a:lnTo>
                  <a:lnTo>
                    <a:pt x="16120" y="6204"/>
                  </a:lnTo>
                  <a:lnTo>
                    <a:pt x="16266" y="5887"/>
                  </a:lnTo>
                  <a:lnTo>
                    <a:pt x="16413" y="5521"/>
                  </a:lnTo>
                  <a:lnTo>
                    <a:pt x="16559" y="5179"/>
                  </a:lnTo>
                  <a:lnTo>
                    <a:pt x="16681" y="4788"/>
                  </a:lnTo>
                  <a:lnTo>
                    <a:pt x="16779" y="4397"/>
                  </a:lnTo>
                  <a:lnTo>
                    <a:pt x="16877" y="3982"/>
                  </a:lnTo>
                  <a:lnTo>
                    <a:pt x="16950" y="3542"/>
                  </a:lnTo>
                  <a:lnTo>
                    <a:pt x="16999" y="3103"/>
                  </a:lnTo>
                  <a:lnTo>
                    <a:pt x="17023" y="2614"/>
                  </a:lnTo>
                  <a:lnTo>
                    <a:pt x="17048" y="2150"/>
                  </a:lnTo>
                  <a:lnTo>
                    <a:pt x="17023" y="1930"/>
                  </a:lnTo>
                  <a:lnTo>
                    <a:pt x="16950" y="1735"/>
                  </a:lnTo>
                  <a:lnTo>
                    <a:pt x="16852" y="1540"/>
                  </a:lnTo>
                  <a:lnTo>
                    <a:pt x="16730" y="1393"/>
                  </a:lnTo>
                  <a:lnTo>
                    <a:pt x="16559" y="1246"/>
                  </a:lnTo>
                  <a:lnTo>
                    <a:pt x="16388" y="1149"/>
                  </a:lnTo>
                  <a:lnTo>
                    <a:pt x="16193" y="1100"/>
                  </a:lnTo>
                  <a:lnTo>
                    <a:pt x="15973" y="1076"/>
                  </a:lnTo>
                  <a:lnTo>
                    <a:pt x="13824" y="1076"/>
                  </a:lnTo>
                  <a:lnTo>
                    <a:pt x="13848" y="489"/>
                  </a:lnTo>
                  <a:lnTo>
                    <a:pt x="13824" y="392"/>
                  </a:lnTo>
                  <a:lnTo>
                    <a:pt x="13799" y="294"/>
                  </a:lnTo>
                  <a:lnTo>
                    <a:pt x="13726" y="221"/>
                  </a:lnTo>
                  <a:lnTo>
                    <a:pt x="13677" y="147"/>
                  </a:lnTo>
                  <a:lnTo>
                    <a:pt x="13604" y="99"/>
                  </a:lnTo>
                  <a:lnTo>
                    <a:pt x="13506" y="50"/>
                  </a:lnTo>
                  <a:lnTo>
                    <a:pt x="13409" y="25"/>
                  </a:lnTo>
                  <a:lnTo>
                    <a:pt x="13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30" name="Google Shape;530;p40"/>
          <p:cNvGrpSpPr/>
          <p:nvPr/>
        </p:nvGrpSpPr>
        <p:grpSpPr>
          <a:xfrm>
            <a:off x="4861560" y="1496958"/>
            <a:ext cx="358351" cy="381822"/>
            <a:chOff x="5970800" y="1619250"/>
            <a:chExt cx="428650" cy="456725"/>
          </a:xfrm>
        </p:grpSpPr>
        <p:sp>
          <p:nvSpPr>
            <p:cNvPr id="531" name="Google Shape;531;p40"/>
            <p:cNvSpPr/>
            <p:nvPr/>
          </p:nvSpPr>
          <p:spPr>
            <a:xfrm>
              <a:off x="5970800" y="1674200"/>
              <a:ext cx="377975" cy="377950"/>
            </a:xfrm>
            <a:custGeom>
              <a:avLst/>
              <a:gdLst/>
              <a:ahLst/>
              <a:cxnLst/>
              <a:rect l="l" t="t" r="r" b="b"/>
              <a:pathLst>
                <a:path w="15119" h="15118" extrusionOk="0">
                  <a:moveTo>
                    <a:pt x="7181" y="0"/>
                  </a:moveTo>
                  <a:lnTo>
                    <a:pt x="6790" y="49"/>
                  </a:lnTo>
                  <a:lnTo>
                    <a:pt x="6424" y="98"/>
                  </a:lnTo>
                  <a:lnTo>
                    <a:pt x="6058" y="147"/>
                  </a:lnTo>
                  <a:lnTo>
                    <a:pt x="5691" y="244"/>
                  </a:lnTo>
                  <a:lnTo>
                    <a:pt x="5325" y="342"/>
                  </a:lnTo>
                  <a:lnTo>
                    <a:pt x="4983" y="464"/>
                  </a:lnTo>
                  <a:lnTo>
                    <a:pt x="4641" y="586"/>
                  </a:lnTo>
                  <a:lnTo>
                    <a:pt x="4299" y="733"/>
                  </a:lnTo>
                  <a:lnTo>
                    <a:pt x="3982" y="904"/>
                  </a:lnTo>
                  <a:lnTo>
                    <a:pt x="3664" y="1099"/>
                  </a:lnTo>
                  <a:lnTo>
                    <a:pt x="3347" y="1295"/>
                  </a:lnTo>
                  <a:lnTo>
                    <a:pt x="3053" y="1490"/>
                  </a:lnTo>
                  <a:lnTo>
                    <a:pt x="2760" y="1734"/>
                  </a:lnTo>
                  <a:lnTo>
                    <a:pt x="2492" y="1954"/>
                  </a:lnTo>
                  <a:lnTo>
                    <a:pt x="2223" y="2223"/>
                  </a:lnTo>
                  <a:lnTo>
                    <a:pt x="1979" y="2467"/>
                  </a:lnTo>
                  <a:lnTo>
                    <a:pt x="1735" y="2760"/>
                  </a:lnTo>
                  <a:lnTo>
                    <a:pt x="1515" y="3029"/>
                  </a:lnTo>
                  <a:lnTo>
                    <a:pt x="1295" y="3322"/>
                  </a:lnTo>
                  <a:lnTo>
                    <a:pt x="1100" y="3639"/>
                  </a:lnTo>
                  <a:lnTo>
                    <a:pt x="929" y="3957"/>
                  </a:lnTo>
                  <a:lnTo>
                    <a:pt x="758" y="4274"/>
                  </a:lnTo>
                  <a:lnTo>
                    <a:pt x="611" y="4616"/>
                  </a:lnTo>
                  <a:lnTo>
                    <a:pt x="465" y="4958"/>
                  </a:lnTo>
                  <a:lnTo>
                    <a:pt x="343" y="5300"/>
                  </a:lnTo>
                  <a:lnTo>
                    <a:pt x="245" y="5666"/>
                  </a:lnTo>
                  <a:lnTo>
                    <a:pt x="172" y="6033"/>
                  </a:lnTo>
                  <a:lnTo>
                    <a:pt x="98" y="6399"/>
                  </a:lnTo>
                  <a:lnTo>
                    <a:pt x="49" y="6790"/>
                  </a:lnTo>
                  <a:lnTo>
                    <a:pt x="25" y="7156"/>
                  </a:lnTo>
                  <a:lnTo>
                    <a:pt x="1" y="7547"/>
                  </a:lnTo>
                  <a:lnTo>
                    <a:pt x="25" y="7938"/>
                  </a:lnTo>
                  <a:lnTo>
                    <a:pt x="49" y="8328"/>
                  </a:lnTo>
                  <a:lnTo>
                    <a:pt x="98" y="8695"/>
                  </a:lnTo>
                  <a:lnTo>
                    <a:pt x="172" y="9085"/>
                  </a:lnTo>
                  <a:lnTo>
                    <a:pt x="245" y="9452"/>
                  </a:lnTo>
                  <a:lnTo>
                    <a:pt x="343" y="9794"/>
                  </a:lnTo>
                  <a:lnTo>
                    <a:pt x="465" y="10160"/>
                  </a:lnTo>
                  <a:lnTo>
                    <a:pt x="611" y="10502"/>
                  </a:lnTo>
                  <a:lnTo>
                    <a:pt x="758" y="10820"/>
                  </a:lnTo>
                  <a:lnTo>
                    <a:pt x="929" y="11161"/>
                  </a:lnTo>
                  <a:lnTo>
                    <a:pt x="1100" y="11479"/>
                  </a:lnTo>
                  <a:lnTo>
                    <a:pt x="1295" y="11772"/>
                  </a:lnTo>
                  <a:lnTo>
                    <a:pt x="1515" y="12065"/>
                  </a:lnTo>
                  <a:lnTo>
                    <a:pt x="1735" y="12358"/>
                  </a:lnTo>
                  <a:lnTo>
                    <a:pt x="1979" y="12627"/>
                  </a:lnTo>
                  <a:lnTo>
                    <a:pt x="2223" y="12895"/>
                  </a:lnTo>
                  <a:lnTo>
                    <a:pt x="2492" y="13140"/>
                  </a:lnTo>
                  <a:lnTo>
                    <a:pt x="2760" y="13384"/>
                  </a:lnTo>
                  <a:lnTo>
                    <a:pt x="3053" y="13604"/>
                  </a:lnTo>
                  <a:lnTo>
                    <a:pt x="3347" y="13824"/>
                  </a:lnTo>
                  <a:lnTo>
                    <a:pt x="3664" y="14019"/>
                  </a:lnTo>
                  <a:lnTo>
                    <a:pt x="3982" y="14190"/>
                  </a:lnTo>
                  <a:lnTo>
                    <a:pt x="4299" y="14361"/>
                  </a:lnTo>
                  <a:lnTo>
                    <a:pt x="4641" y="14507"/>
                  </a:lnTo>
                  <a:lnTo>
                    <a:pt x="4983" y="14654"/>
                  </a:lnTo>
                  <a:lnTo>
                    <a:pt x="5325" y="14776"/>
                  </a:lnTo>
                  <a:lnTo>
                    <a:pt x="5691" y="14874"/>
                  </a:lnTo>
                  <a:lnTo>
                    <a:pt x="6058" y="14947"/>
                  </a:lnTo>
                  <a:lnTo>
                    <a:pt x="6424" y="15020"/>
                  </a:lnTo>
                  <a:lnTo>
                    <a:pt x="6790" y="15069"/>
                  </a:lnTo>
                  <a:lnTo>
                    <a:pt x="7181" y="15094"/>
                  </a:lnTo>
                  <a:lnTo>
                    <a:pt x="7572" y="15118"/>
                  </a:lnTo>
                  <a:lnTo>
                    <a:pt x="7963" y="15094"/>
                  </a:lnTo>
                  <a:lnTo>
                    <a:pt x="8329" y="15069"/>
                  </a:lnTo>
                  <a:lnTo>
                    <a:pt x="8720" y="15020"/>
                  </a:lnTo>
                  <a:lnTo>
                    <a:pt x="9086" y="14947"/>
                  </a:lnTo>
                  <a:lnTo>
                    <a:pt x="9452" y="14874"/>
                  </a:lnTo>
                  <a:lnTo>
                    <a:pt x="9819" y="14776"/>
                  </a:lnTo>
                  <a:lnTo>
                    <a:pt x="10161" y="14654"/>
                  </a:lnTo>
                  <a:lnTo>
                    <a:pt x="10503" y="14507"/>
                  </a:lnTo>
                  <a:lnTo>
                    <a:pt x="10844" y="14361"/>
                  </a:lnTo>
                  <a:lnTo>
                    <a:pt x="11162" y="14190"/>
                  </a:lnTo>
                  <a:lnTo>
                    <a:pt x="11479" y="14019"/>
                  </a:lnTo>
                  <a:lnTo>
                    <a:pt x="11797" y="13824"/>
                  </a:lnTo>
                  <a:lnTo>
                    <a:pt x="12090" y="13604"/>
                  </a:lnTo>
                  <a:lnTo>
                    <a:pt x="12383" y="13384"/>
                  </a:lnTo>
                  <a:lnTo>
                    <a:pt x="12652" y="13140"/>
                  </a:lnTo>
                  <a:lnTo>
                    <a:pt x="12920" y="12895"/>
                  </a:lnTo>
                  <a:lnTo>
                    <a:pt x="13165" y="12627"/>
                  </a:lnTo>
                  <a:lnTo>
                    <a:pt x="13409" y="12358"/>
                  </a:lnTo>
                  <a:lnTo>
                    <a:pt x="13629" y="12065"/>
                  </a:lnTo>
                  <a:lnTo>
                    <a:pt x="13824" y="11772"/>
                  </a:lnTo>
                  <a:lnTo>
                    <a:pt x="14019" y="11479"/>
                  </a:lnTo>
                  <a:lnTo>
                    <a:pt x="14215" y="11161"/>
                  </a:lnTo>
                  <a:lnTo>
                    <a:pt x="14386" y="10820"/>
                  </a:lnTo>
                  <a:lnTo>
                    <a:pt x="14532" y="10502"/>
                  </a:lnTo>
                  <a:lnTo>
                    <a:pt x="14654" y="10160"/>
                  </a:lnTo>
                  <a:lnTo>
                    <a:pt x="14777" y="9794"/>
                  </a:lnTo>
                  <a:lnTo>
                    <a:pt x="14899" y="9452"/>
                  </a:lnTo>
                  <a:lnTo>
                    <a:pt x="14972" y="9085"/>
                  </a:lnTo>
                  <a:lnTo>
                    <a:pt x="15045" y="8695"/>
                  </a:lnTo>
                  <a:lnTo>
                    <a:pt x="15094" y="8328"/>
                  </a:lnTo>
                  <a:lnTo>
                    <a:pt x="15118" y="7938"/>
                  </a:lnTo>
                  <a:lnTo>
                    <a:pt x="15118" y="7547"/>
                  </a:lnTo>
                  <a:lnTo>
                    <a:pt x="15094" y="6936"/>
                  </a:lnTo>
                  <a:lnTo>
                    <a:pt x="15021" y="6326"/>
                  </a:lnTo>
                  <a:lnTo>
                    <a:pt x="14899" y="5740"/>
                  </a:lnTo>
                  <a:lnTo>
                    <a:pt x="14728" y="5178"/>
                  </a:lnTo>
                  <a:lnTo>
                    <a:pt x="14532" y="4616"/>
                  </a:lnTo>
                  <a:lnTo>
                    <a:pt x="14288" y="4079"/>
                  </a:lnTo>
                  <a:lnTo>
                    <a:pt x="13995" y="3590"/>
                  </a:lnTo>
                  <a:lnTo>
                    <a:pt x="13653" y="3102"/>
                  </a:lnTo>
                  <a:lnTo>
                    <a:pt x="13458" y="3053"/>
                  </a:lnTo>
                  <a:lnTo>
                    <a:pt x="12163" y="4347"/>
                  </a:lnTo>
                  <a:lnTo>
                    <a:pt x="12383" y="4689"/>
                  </a:lnTo>
                  <a:lnTo>
                    <a:pt x="12578" y="5056"/>
                  </a:lnTo>
                  <a:lnTo>
                    <a:pt x="12749" y="5446"/>
                  </a:lnTo>
                  <a:lnTo>
                    <a:pt x="12896" y="5837"/>
                  </a:lnTo>
                  <a:lnTo>
                    <a:pt x="13018" y="6252"/>
                  </a:lnTo>
                  <a:lnTo>
                    <a:pt x="13091" y="6668"/>
                  </a:lnTo>
                  <a:lnTo>
                    <a:pt x="13165" y="7107"/>
                  </a:lnTo>
                  <a:lnTo>
                    <a:pt x="13165" y="7547"/>
                  </a:lnTo>
                  <a:lnTo>
                    <a:pt x="13140" y="8133"/>
                  </a:lnTo>
                  <a:lnTo>
                    <a:pt x="13067" y="8695"/>
                  </a:lnTo>
                  <a:lnTo>
                    <a:pt x="12920" y="9208"/>
                  </a:lnTo>
                  <a:lnTo>
                    <a:pt x="12725" y="9745"/>
                  </a:lnTo>
                  <a:lnTo>
                    <a:pt x="12505" y="10233"/>
                  </a:lnTo>
                  <a:lnTo>
                    <a:pt x="12212" y="10673"/>
                  </a:lnTo>
                  <a:lnTo>
                    <a:pt x="11895" y="11113"/>
                  </a:lnTo>
                  <a:lnTo>
                    <a:pt x="11528" y="11503"/>
                  </a:lnTo>
                  <a:lnTo>
                    <a:pt x="11138" y="11870"/>
                  </a:lnTo>
                  <a:lnTo>
                    <a:pt x="10698" y="12187"/>
                  </a:lnTo>
                  <a:lnTo>
                    <a:pt x="10234" y="12480"/>
                  </a:lnTo>
                  <a:lnTo>
                    <a:pt x="9745" y="12725"/>
                  </a:lnTo>
                  <a:lnTo>
                    <a:pt x="9233" y="12895"/>
                  </a:lnTo>
                  <a:lnTo>
                    <a:pt x="8695" y="13042"/>
                  </a:lnTo>
                  <a:lnTo>
                    <a:pt x="8133" y="13140"/>
                  </a:lnTo>
                  <a:lnTo>
                    <a:pt x="7572" y="13164"/>
                  </a:lnTo>
                  <a:lnTo>
                    <a:pt x="6986" y="13140"/>
                  </a:lnTo>
                  <a:lnTo>
                    <a:pt x="6448" y="13042"/>
                  </a:lnTo>
                  <a:lnTo>
                    <a:pt x="5911" y="12895"/>
                  </a:lnTo>
                  <a:lnTo>
                    <a:pt x="5398" y="12725"/>
                  </a:lnTo>
                  <a:lnTo>
                    <a:pt x="4910" y="12480"/>
                  </a:lnTo>
                  <a:lnTo>
                    <a:pt x="4446" y="12187"/>
                  </a:lnTo>
                  <a:lnTo>
                    <a:pt x="4006" y="11870"/>
                  </a:lnTo>
                  <a:lnTo>
                    <a:pt x="3615" y="11503"/>
                  </a:lnTo>
                  <a:lnTo>
                    <a:pt x="3249" y="11113"/>
                  </a:lnTo>
                  <a:lnTo>
                    <a:pt x="2931" y="10673"/>
                  </a:lnTo>
                  <a:lnTo>
                    <a:pt x="2638" y="10233"/>
                  </a:lnTo>
                  <a:lnTo>
                    <a:pt x="2418" y="9745"/>
                  </a:lnTo>
                  <a:lnTo>
                    <a:pt x="2223" y="9208"/>
                  </a:lnTo>
                  <a:lnTo>
                    <a:pt x="2077" y="8695"/>
                  </a:lnTo>
                  <a:lnTo>
                    <a:pt x="2003" y="8133"/>
                  </a:lnTo>
                  <a:lnTo>
                    <a:pt x="1954" y="7547"/>
                  </a:lnTo>
                  <a:lnTo>
                    <a:pt x="2003" y="6985"/>
                  </a:lnTo>
                  <a:lnTo>
                    <a:pt x="2077" y="6423"/>
                  </a:lnTo>
                  <a:lnTo>
                    <a:pt x="2223" y="5886"/>
                  </a:lnTo>
                  <a:lnTo>
                    <a:pt x="2418" y="5373"/>
                  </a:lnTo>
                  <a:lnTo>
                    <a:pt x="2638" y="4885"/>
                  </a:lnTo>
                  <a:lnTo>
                    <a:pt x="2931" y="4421"/>
                  </a:lnTo>
                  <a:lnTo>
                    <a:pt x="3249" y="4005"/>
                  </a:lnTo>
                  <a:lnTo>
                    <a:pt x="3615" y="3590"/>
                  </a:lnTo>
                  <a:lnTo>
                    <a:pt x="4006" y="3224"/>
                  </a:lnTo>
                  <a:lnTo>
                    <a:pt x="4446" y="2906"/>
                  </a:lnTo>
                  <a:lnTo>
                    <a:pt x="4910" y="2638"/>
                  </a:lnTo>
                  <a:lnTo>
                    <a:pt x="5398" y="2394"/>
                  </a:lnTo>
                  <a:lnTo>
                    <a:pt x="5911" y="2198"/>
                  </a:lnTo>
                  <a:lnTo>
                    <a:pt x="6448" y="2076"/>
                  </a:lnTo>
                  <a:lnTo>
                    <a:pt x="6986" y="1978"/>
                  </a:lnTo>
                  <a:lnTo>
                    <a:pt x="7572" y="1954"/>
                  </a:lnTo>
                  <a:lnTo>
                    <a:pt x="8011" y="1978"/>
                  </a:lnTo>
                  <a:lnTo>
                    <a:pt x="8451" y="2027"/>
                  </a:lnTo>
                  <a:lnTo>
                    <a:pt x="8866" y="2100"/>
                  </a:lnTo>
                  <a:lnTo>
                    <a:pt x="9281" y="2223"/>
                  </a:lnTo>
                  <a:lnTo>
                    <a:pt x="9672" y="2369"/>
                  </a:lnTo>
                  <a:lnTo>
                    <a:pt x="10063" y="2540"/>
                  </a:lnTo>
                  <a:lnTo>
                    <a:pt x="10429" y="2735"/>
                  </a:lnTo>
                  <a:lnTo>
                    <a:pt x="10771" y="2955"/>
                  </a:lnTo>
                  <a:lnTo>
                    <a:pt x="11943" y="1807"/>
                  </a:lnTo>
                  <a:lnTo>
                    <a:pt x="11846" y="1343"/>
                  </a:lnTo>
                  <a:lnTo>
                    <a:pt x="11382" y="1026"/>
                  </a:lnTo>
                  <a:lnTo>
                    <a:pt x="10893" y="782"/>
                  </a:lnTo>
                  <a:lnTo>
                    <a:pt x="10380" y="537"/>
                  </a:lnTo>
                  <a:lnTo>
                    <a:pt x="9843" y="342"/>
                  </a:lnTo>
                  <a:lnTo>
                    <a:pt x="9306" y="195"/>
                  </a:lnTo>
                  <a:lnTo>
                    <a:pt x="8744" y="98"/>
                  </a:lnTo>
                  <a:lnTo>
                    <a:pt x="8158" y="25"/>
                  </a:lnTo>
                  <a:lnTo>
                    <a:pt x="7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32" name="Google Shape;532;p40"/>
            <p:cNvSpPr/>
            <p:nvPr/>
          </p:nvSpPr>
          <p:spPr>
            <a:xfrm>
              <a:off x="6068500" y="1771875"/>
              <a:ext cx="182575" cy="182600"/>
            </a:xfrm>
            <a:custGeom>
              <a:avLst/>
              <a:gdLst/>
              <a:ahLst/>
              <a:cxnLst/>
              <a:rect l="l" t="t" r="r" b="b"/>
              <a:pathLst>
                <a:path w="7303" h="7304" extrusionOk="0">
                  <a:moveTo>
                    <a:pt x="3664" y="1"/>
                  </a:moveTo>
                  <a:lnTo>
                    <a:pt x="3297" y="25"/>
                  </a:lnTo>
                  <a:lnTo>
                    <a:pt x="2931" y="74"/>
                  </a:lnTo>
                  <a:lnTo>
                    <a:pt x="2565" y="147"/>
                  </a:lnTo>
                  <a:lnTo>
                    <a:pt x="2247" y="294"/>
                  </a:lnTo>
                  <a:lnTo>
                    <a:pt x="1930" y="440"/>
                  </a:lnTo>
                  <a:lnTo>
                    <a:pt x="1612" y="611"/>
                  </a:lnTo>
                  <a:lnTo>
                    <a:pt x="1344" y="831"/>
                  </a:lnTo>
                  <a:lnTo>
                    <a:pt x="1075" y="1075"/>
                  </a:lnTo>
                  <a:lnTo>
                    <a:pt x="831" y="1320"/>
                  </a:lnTo>
                  <a:lnTo>
                    <a:pt x="635" y="1613"/>
                  </a:lnTo>
                  <a:lnTo>
                    <a:pt x="440" y="1906"/>
                  </a:lnTo>
                  <a:lnTo>
                    <a:pt x="293" y="2223"/>
                  </a:lnTo>
                  <a:lnTo>
                    <a:pt x="171" y="2565"/>
                  </a:lnTo>
                  <a:lnTo>
                    <a:pt x="74" y="2907"/>
                  </a:lnTo>
                  <a:lnTo>
                    <a:pt x="25" y="3273"/>
                  </a:lnTo>
                  <a:lnTo>
                    <a:pt x="0" y="3640"/>
                  </a:lnTo>
                  <a:lnTo>
                    <a:pt x="25" y="4031"/>
                  </a:lnTo>
                  <a:lnTo>
                    <a:pt x="74" y="4373"/>
                  </a:lnTo>
                  <a:lnTo>
                    <a:pt x="171" y="4739"/>
                  </a:lnTo>
                  <a:lnTo>
                    <a:pt x="293" y="5081"/>
                  </a:lnTo>
                  <a:lnTo>
                    <a:pt x="440" y="5398"/>
                  </a:lnTo>
                  <a:lnTo>
                    <a:pt x="635" y="5691"/>
                  </a:lnTo>
                  <a:lnTo>
                    <a:pt x="831" y="5960"/>
                  </a:lnTo>
                  <a:lnTo>
                    <a:pt x="1075" y="6229"/>
                  </a:lnTo>
                  <a:lnTo>
                    <a:pt x="1344" y="6473"/>
                  </a:lnTo>
                  <a:lnTo>
                    <a:pt x="1612" y="6668"/>
                  </a:lnTo>
                  <a:lnTo>
                    <a:pt x="1930" y="6864"/>
                  </a:lnTo>
                  <a:lnTo>
                    <a:pt x="2247" y="7010"/>
                  </a:lnTo>
                  <a:lnTo>
                    <a:pt x="2565" y="7132"/>
                  </a:lnTo>
                  <a:lnTo>
                    <a:pt x="2931" y="7230"/>
                  </a:lnTo>
                  <a:lnTo>
                    <a:pt x="3297" y="7279"/>
                  </a:lnTo>
                  <a:lnTo>
                    <a:pt x="3664" y="7303"/>
                  </a:lnTo>
                  <a:lnTo>
                    <a:pt x="4030" y="7279"/>
                  </a:lnTo>
                  <a:lnTo>
                    <a:pt x="4396" y="7230"/>
                  </a:lnTo>
                  <a:lnTo>
                    <a:pt x="4738" y="7132"/>
                  </a:lnTo>
                  <a:lnTo>
                    <a:pt x="5080" y="7010"/>
                  </a:lnTo>
                  <a:lnTo>
                    <a:pt x="5398" y="6864"/>
                  </a:lnTo>
                  <a:lnTo>
                    <a:pt x="5691" y="6668"/>
                  </a:lnTo>
                  <a:lnTo>
                    <a:pt x="5984" y="6473"/>
                  </a:lnTo>
                  <a:lnTo>
                    <a:pt x="6253" y="6229"/>
                  </a:lnTo>
                  <a:lnTo>
                    <a:pt x="6472" y="5960"/>
                  </a:lnTo>
                  <a:lnTo>
                    <a:pt x="6692" y="5691"/>
                  </a:lnTo>
                  <a:lnTo>
                    <a:pt x="6863" y="5398"/>
                  </a:lnTo>
                  <a:lnTo>
                    <a:pt x="7034" y="5081"/>
                  </a:lnTo>
                  <a:lnTo>
                    <a:pt x="7156" y="4739"/>
                  </a:lnTo>
                  <a:lnTo>
                    <a:pt x="7230" y="4373"/>
                  </a:lnTo>
                  <a:lnTo>
                    <a:pt x="7303" y="4031"/>
                  </a:lnTo>
                  <a:lnTo>
                    <a:pt x="7303" y="3640"/>
                  </a:lnTo>
                  <a:lnTo>
                    <a:pt x="7303" y="3396"/>
                  </a:lnTo>
                  <a:lnTo>
                    <a:pt x="7278" y="3176"/>
                  </a:lnTo>
                  <a:lnTo>
                    <a:pt x="7254" y="2932"/>
                  </a:lnTo>
                  <a:lnTo>
                    <a:pt x="7181" y="2712"/>
                  </a:lnTo>
                  <a:lnTo>
                    <a:pt x="7132" y="2492"/>
                  </a:lnTo>
                  <a:lnTo>
                    <a:pt x="7034" y="2272"/>
                  </a:lnTo>
                  <a:lnTo>
                    <a:pt x="6839" y="1857"/>
                  </a:lnTo>
                  <a:lnTo>
                    <a:pt x="5325" y="3347"/>
                  </a:lnTo>
                  <a:lnTo>
                    <a:pt x="5349" y="3640"/>
                  </a:lnTo>
                  <a:lnTo>
                    <a:pt x="5349" y="3811"/>
                  </a:lnTo>
                  <a:lnTo>
                    <a:pt x="5325" y="3982"/>
                  </a:lnTo>
                  <a:lnTo>
                    <a:pt x="5276" y="4153"/>
                  </a:lnTo>
                  <a:lnTo>
                    <a:pt x="5227" y="4299"/>
                  </a:lnTo>
                  <a:lnTo>
                    <a:pt x="5154" y="4446"/>
                  </a:lnTo>
                  <a:lnTo>
                    <a:pt x="5080" y="4592"/>
                  </a:lnTo>
                  <a:lnTo>
                    <a:pt x="4983" y="4739"/>
                  </a:lnTo>
                  <a:lnTo>
                    <a:pt x="4860" y="4861"/>
                  </a:lnTo>
                  <a:lnTo>
                    <a:pt x="4738" y="4959"/>
                  </a:lnTo>
                  <a:lnTo>
                    <a:pt x="4616" y="5056"/>
                  </a:lnTo>
                  <a:lnTo>
                    <a:pt x="4470" y="5154"/>
                  </a:lnTo>
                  <a:lnTo>
                    <a:pt x="4323" y="5203"/>
                  </a:lnTo>
                  <a:lnTo>
                    <a:pt x="4177" y="5276"/>
                  </a:lnTo>
                  <a:lnTo>
                    <a:pt x="4006" y="5301"/>
                  </a:lnTo>
                  <a:lnTo>
                    <a:pt x="3835" y="5349"/>
                  </a:lnTo>
                  <a:lnTo>
                    <a:pt x="3493" y="5349"/>
                  </a:lnTo>
                  <a:lnTo>
                    <a:pt x="3322" y="5301"/>
                  </a:lnTo>
                  <a:lnTo>
                    <a:pt x="3151" y="5276"/>
                  </a:lnTo>
                  <a:lnTo>
                    <a:pt x="3004" y="5203"/>
                  </a:lnTo>
                  <a:lnTo>
                    <a:pt x="2858" y="5154"/>
                  </a:lnTo>
                  <a:lnTo>
                    <a:pt x="2711" y="5056"/>
                  </a:lnTo>
                  <a:lnTo>
                    <a:pt x="2589" y="4959"/>
                  </a:lnTo>
                  <a:lnTo>
                    <a:pt x="2467" y="4861"/>
                  </a:lnTo>
                  <a:lnTo>
                    <a:pt x="2345" y="4739"/>
                  </a:lnTo>
                  <a:lnTo>
                    <a:pt x="2247" y="4592"/>
                  </a:lnTo>
                  <a:lnTo>
                    <a:pt x="2174" y="4446"/>
                  </a:lnTo>
                  <a:lnTo>
                    <a:pt x="2101" y="4299"/>
                  </a:lnTo>
                  <a:lnTo>
                    <a:pt x="2027" y="4153"/>
                  </a:lnTo>
                  <a:lnTo>
                    <a:pt x="2003" y="3982"/>
                  </a:lnTo>
                  <a:lnTo>
                    <a:pt x="1979" y="3811"/>
                  </a:lnTo>
                  <a:lnTo>
                    <a:pt x="1954" y="3640"/>
                  </a:lnTo>
                  <a:lnTo>
                    <a:pt x="1979" y="3469"/>
                  </a:lnTo>
                  <a:lnTo>
                    <a:pt x="2003" y="3298"/>
                  </a:lnTo>
                  <a:lnTo>
                    <a:pt x="2027" y="3151"/>
                  </a:lnTo>
                  <a:lnTo>
                    <a:pt x="2101" y="2980"/>
                  </a:lnTo>
                  <a:lnTo>
                    <a:pt x="2174" y="2834"/>
                  </a:lnTo>
                  <a:lnTo>
                    <a:pt x="2247" y="2687"/>
                  </a:lnTo>
                  <a:lnTo>
                    <a:pt x="2345" y="2565"/>
                  </a:lnTo>
                  <a:lnTo>
                    <a:pt x="2467" y="2443"/>
                  </a:lnTo>
                  <a:lnTo>
                    <a:pt x="2589" y="2345"/>
                  </a:lnTo>
                  <a:lnTo>
                    <a:pt x="2711" y="2248"/>
                  </a:lnTo>
                  <a:lnTo>
                    <a:pt x="2858" y="2150"/>
                  </a:lnTo>
                  <a:lnTo>
                    <a:pt x="3004" y="2077"/>
                  </a:lnTo>
                  <a:lnTo>
                    <a:pt x="3151" y="2028"/>
                  </a:lnTo>
                  <a:lnTo>
                    <a:pt x="3322" y="1979"/>
                  </a:lnTo>
                  <a:lnTo>
                    <a:pt x="3493" y="1955"/>
                  </a:lnTo>
                  <a:lnTo>
                    <a:pt x="3664" y="1955"/>
                  </a:lnTo>
                  <a:lnTo>
                    <a:pt x="3957" y="1979"/>
                  </a:lnTo>
                  <a:lnTo>
                    <a:pt x="5447" y="465"/>
                  </a:lnTo>
                  <a:lnTo>
                    <a:pt x="5056" y="269"/>
                  </a:lnTo>
                  <a:lnTo>
                    <a:pt x="4836" y="196"/>
                  </a:lnTo>
                  <a:lnTo>
                    <a:pt x="4616" y="123"/>
                  </a:lnTo>
                  <a:lnTo>
                    <a:pt x="4372" y="74"/>
                  </a:lnTo>
                  <a:lnTo>
                    <a:pt x="4152" y="25"/>
                  </a:lnTo>
                  <a:lnTo>
                    <a:pt x="39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33" name="Google Shape;533;p40"/>
            <p:cNvSpPr/>
            <p:nvPr/>
          </p:nvSpPr>
          <p:spPr>
            <a:xfrm>
              <a:off x="5981175" y="2005125"/>
              <a:ext cx="75125" cy="70850"/>
            </a:xfrm>
            <a:custGeom>
              <a:avLst/>
              <a:gdLst/>
              <a:ahLst/>
              <a:cxnLst/>
              <a:rect l="l" t="t" r="r" b="b"/>
              <a:pathLst>
                <a:path w="3005" h="2834" extrusionOk="0">
                  <a:moveTo>
                    <a:pt x="1466" y="0"/>
                  </a:moveTo>
                  <a:lnTo>
                    <a:pt x="294" y="1173"/>
                  </a:lnTo>
                  <a:lnTo>
                    <a:pt x="172" y="1319"/>
                  </a:lnTo>
                  <a:lnTo>
                    <a:pt x="74" y="1490"/>
                  </a:lnTo>
                  <a:lnTo>
                    <a:pt x="25" y="1661"/>
                  </a:lnTo>
                  <a:lnTo>
                    <a:pt x="1" y="1857"/>
                  </a:lnTo>
                  <a:lnTo>
                    <a:pt x="25" y="2052"/>
                  </a:lnTo>
                  <a:lnTo>
                    <a:pt x="74" y="2223"/>
                  </a:lnTo>
                  <a:lnTo>
                    <a:pt x="172" y="2394"/>
                  </a:lnTo>
                  <a:lnTo>
                    <a:pt x="294" y="2540"/>
                  </a:lnTo>
                  <a:lnTo>
                    <a:pt x="440" y="2663"/>
                  </a:lnTo>
                  <a:lnTo>
                    <a:pt x="611" y="2760"/>
                  </a:lnTo>
                  <a:lnTo>
                    <a:pt x="807" y="2809"/>
                  </a:lnTo>
                  <a:lnTo>
                    <a:pt x="978" y="2833"/>
                  </a:lnTo>
                  <a:lnTo>
                    <a:pt x="1173" y="2809"/>
                  </a:lnTo>
                  <a:lnTo>
                    <a:pt x="1344" y="2760"/>
                  </a:lnTo>
                  <a:lnTo>
                    <a:pt x="1515" y="2663"/>
                  </a:lnTo>
                  <a:lnTo>
                    <a:pt x="1686" y="2540"/>
                  </a:lnTo>
                  <a:lnTo>
                    <a:pt x="2858" y="1368"/>
                  </a:lnTo>
                  <a:lnTo>
                    <a:pt x="3005" y="1197"/>
                  </a:lnTo>
                  <a:lnTo>
                    <a:pt x="2590" y="928"/>
                  </a:lnTo>
                  <a:lnTo>
                    <a:pt x="2199" y="635"/>
                  </a:lnTo>
                  <a:lnTo>
                    <a:pt x="1808" y="342"/>
                  </a:lnTo>
                  <a:lnTo>
                    <a:pt x="14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34" name="Google Shape;534;p40"/>
            <p:cNvSpPr/>
            <p:nvPr/>
          </p:nvSpPr>
          <p:spPr>
            <a:xfrm>
              <a:off x="6263875" y="2005125"/>
              <a:ext cx="74525" cy="70850"/>
            </a:xfrm>
            <a:custGeom>
              <a:avLst/>
              <a:gdLst/>
              <a:ahLst/>
              <a:cxnLst/>
              <a:rect l="l" t="t" r="r" b="b"/>
              <a:pathLst>
                <a:path w="2981" h="2834" extrusionOk="0">
                  <a:moveTo>
                    <a:pt x="1539" y="0"/>
                  </a:moveTo>
                  <a:lnTo>
                    <a:pt x="1173" y="342"/>
                  </a:lnTo>
                  <a:lnTo>
                    <a:pt x="807" y="635"/>
                  </a:lnTo>
                  <a:lnTo>
                    <a:pt x="416" y="928"/>
                  </a:lnTo>
                  <a:lnTo>
                    <a:pt x="1" y="1197"/>
                  </a:lnTo>
                  <a:lnTo>
                    <a:pt x="123" y="1368"/>
                  </a:lnTo>
                  <a:lnTo>
                    <a:pt x="1319" y="2540"/>
                  </a:lnTo>
                  <a:lnTo>
                    <a:pt x="1466" y="2663"/>
                  </a:lnTo>
                  <a:lnTo>
                    <a:pt x="1637" y="2760"/>
                  </a:lnTo>
                  <a:lnTo>
                    <a:pt x="1832" y="2809"/>
                  </a:lnTo>
                  <a:lnTo>
                    <a:pt x="2003" y="2833"/>
                  </a:lnTo>
                  <a:lnTo>
                    <a:pt x="2199" y="2809"/>
                  </a:lnTo>
                  <a:lnTo>
                    <a:pt x="2370" y="2760"/>
                  </a:lnTo>
                  <a:lnTo>
                    <a:pt x="2541" y="2663"/>
                  </a:lnTo>
                  <a:lnTo>
                    <a:pt x="2712" y="2540"/>
                  </a:lnTo>
                  <a:lnTo>
                    <a:pt x="2834" y="2394"/>
                  </a:lnTo>
                  <a:lnTo>
                    <a:pt x="2931" y="2223"/>
                  </a:lnTo>
                  <a:lnTo>
                    <a:pt x="2980" y="2052"/>
                  </a:lnTo>
                  <a:lnTo>
                    <a:pt x="2980" y="1857"/>
                  </a:lnTo>
                  <a:lnTo>
                    <a:pt x="2980" y="1661"/>
                  </a:lnTo>
                  <a:lnTo>
                    <a:pt x="2931" y="1490"/>
                  </a:lnTo>
                  <a:lnTo>
                    <a:pt x="2834" y="1319"/>
                  </a:lnTo>
                  <a:lnTo>
                    <a:pt x="2712" y="1173"/>
                  </a:lnTo>
                  <a:lnTo>
                    <a:pt x="1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35" name="Google Shape;535;p40"/>
            <p:cNvSpPr/>
            <p:nvPr/>
          </p:nvSpPr>
          <p:spPr>
            <a:xfrm>
              <a:off x="6147875" y="1619250"/>
              <a:ext cx="251575" cy="255850"/>
            </a:xfrm>
            <a:custGeom>
              <a:avLst/>
              <a:gdLst/>
              <a:ahLst/>
              <a:cxnLst/>
              <a:rect l="l" t="t" r="r" b="b"/>
              <a:pathLst>
                <a:path w="10063" h="10234" extrusionOk="0">
                  <a:moveTo>
                    <a:pt x="7352" y="0"/>
                  </a:moveTo>
                  <a:lnTo>
                    <a:pt x="7254" y="24"/>
                  </a:lnTo>
                  <a:lnTo>
                    <a:pt x="7181" y="73"/>
                  </a:lnTo>
                  <a:lnTo>
                    <a:pt x="7083" y="147"/>
                  </a:lnTo>
                  <a:lnTo>
                    <a:pt x="5447" y="1758"/>
                  </a:lnTo>
                  <a:lnTo>
                    <a:pt x="5373" y="1856"/>
                  </a:lnTo>
                  <a:lnTo>
                    <a:pt x="5300" y="1978"/>
                  </a:lnTo>
                  <a:lnTo>
                    <a:pt x="5227" y="2125"/>
                  </a:lnTo>
                  <a:lnTo>
                    <a:pt x="5178" y="2247"/>
                  </a:lnTo>
                  <a:lnTo>
                    <a:pt x="5154" y="2393"/>
                  </a:lnTo>
                  <a:lnTo>
                    <a:pt x="5129" y="2540"/>
                  </a:lnTo>
                  <a:lnTo>
                    <a:pt x="5129" y="2687"/>
                  </a:lnTo>
                  <a:lnTo>
                    <a:pt x="5129" y="2809"/>
                  </a:lnTo>
                  <a:lnTo>
                    <a:pt x="5349" y="3981"/>
                  </a:lnTo>
                  <a:lnTo>
                    <a:pt x="5398" y="4152"/>
                  </a:lnTo>
                  <a:lnTo>
                    <a:pt x="147" y="9403"/>
                  </a:lnTo>
                  <a:lnTo>
                    <a:pt x="74" y="9476"/>
                  </a:lnTo>
                  <a:lnTo>
                    <a:pt x="25" y="9574"/>
                  </a:lnTo>
                  <a:lnTo>
                    <a:pt x="0" y="9672"/>
                  </a:lnTo>
                  <a:lnTo>
                    <a:pt x="0" y="9745"/>
                  </a:lnTo>
                  <a:lnTo>
                    <a:pt x="0" y="9843"/>
                  </a:lnTo>
                  <a:lnTo>
                    <a:pt x="25" y="9940"/>
                  </a:lnTo>
                  <a:lnTo>
                    <a:pt x="74" y="10013"/>
                  </a:lnTo>
                  <a:lnTo>
                    <a:pt x="147" y="10087"/>
                  </a:lnTo>
                  <a:lnTo>
                    <a:pt x="220" y="10160"/>
                  </a:lnTo>
                  <a:lnTo>
                    <a:pt x="293" y="10209"/>
                  </a:lnTo>
                  <a:lnTo>
                    <a:pt x="391" y="10233"/>
                  </a:lnTo>
                  <a:lnTo>
                    <a:pt x="586" y="10233"/>
                  </a:lnTo>
                  <a:lnTo>
                    <a:pt x="660" y="10209"/>
                  </a:lnTo>
                  <a:lnTo>
                    <a:pt x="757" y="10160"/>
                  </a:lnTo>
                  <a:lnTo>
                    <a:pt x="831" y="10087"/>
                  </a:lnTo>
                  <a:lnTo>
                    <a:pt x="6204" y="4738"/>
                  </a:lnTo>
                  <a:lnTo>
                    <a:pt x="7254" y="4909"/>
                  </a:lnTo>
                  <a:lnTo>
                    <a:pt x="7376" y="4933"/>
                  </a:lnTo>
                  <a:lnTo>
                    <a:pt x="7523" y="4933"/>
                  </a:lnTo>
                  <a:lnTo>
                    <a:pt x="7645" y="4909"/>
                  </a:lnTo>
                  <a:lnTo>
                    <a:pt x="7791" y="4860"/>
                  </a:lnTo>
                  <a:lnTo>
                    <a:pt x="7938" y="4811"/>
                  </a:lnTo>
                  <a:lnTo>
                    <a:pt x="8060" y="4763"/>
                  </a:lnTo>
                  <a:lnTo>
                    <a:pt x="8182" y="4689"/>
                  </a:lnTo>
                  <a:lnTo>
                    <a:pt x="8280" y="4592"/>
                  </a:lnTo>
                  <a:lnTo>
                    <a:pt x="9916" y="2955"/>
                  </a:lnTo>
                  <a:lnTo>
                    <a:pt x="9989" y="2882"/>
                  </a:lnTo>
                  <a:lnTo>
                    <a:pt x="10038" y="2784"/>
                  </a:lnTo>
                  <a:lnTo>
                    <a:pt x="10063" y="2711"/>
                  </a:lnTo>
                  <a:lnTo>
                    <a:pt x="10038" y="2613"/>
                  </a:lnTo>
                  <a:lnTo>
                    <a:pt x="10014" y="2564"/>
                  </a:lnTo>
                  <a:lnTo>
                    <a:pt x="9940" y="2491"/>
                  </a:lnTo>
                  <a:lnTo>
                    <a:pt x="9843" y="2442"/>
                  </a:lnTo>
                  <a:lnTo>
                    <a:pt x="9745" y="2418"/>
                  </a:lnTo>
                  <a:lnTo>
                    <a:pt x="8695" y="2223"/>
                  </a:lnTo>
                  <a:lnTo>
                    <a:pt x="9721" y="1197"/>
                  </a:lnTo>
                  <a:lnTo>
                    <a:pt x="9794" y="1123"/>
                  </a:lnTo>
                  <a:lnTo>
                    <a:pt x="9843" y="1026"/>
                  </a:lnTo>
                  <a:lnTo>
                    <a:pt x="9867" y="953"/>
                  </a:lnTo>
                  <a:lnTo>
                    <a:pt x="9867" y="855"/>
                  </a:lnTo>
                  <a:lnTo>
                    <a:pt x="9867" y="757"/>
                  </a:lnTo>
                  <a:lnTo>
                    <a:pt x="9843" y="659"/>
                  </a:lnTo>
                  <a:lnTo>
                    <a:pt x="9794" y="586"/>
                  </a:lnTo>
                  <a:lnTo>
                    <a:pt x="9721" y="513"/>
                  </a:lnTo>
                  <a:lnTo>
                    <a:pt x="9647" y="440"/>
                  </a:lnTo>
                  <a:lnTo>
                    <a:pt x="9574" y="391"/>
                  </a:lnTo>
                  <a:lnTo>
                    <a:pt x="9476" y="366"/>
                  </a:lnTo>
                  <a:lnTo>
                    <a:pt x="9281" y="366"/>
                  </a:lnTo>
                  <a:lnTo>
                    <a:pt x="9208" y="391"/>
                  </a:lnTo>
                  <a:lnTo>
                    <a:pt x="9110" y="440"/>
                  </a:lnTo>
                  <a:lnTo>
                    <a:pt x="9037" y="513"/>
                  </a:lnTo>
                  <a:lnTo>
                    <a:pt x="7889" y="1661"/>
                  </a:lnTo>
                  <a:lnTo>
                    <a:pt x="7840" y="1490"/>
                  </a:lnTo>
                  <a:lnTo>
                    <a:pt x="7620" y="318"/>
                  </a:lnTo>
                  <a:lnTo>
                    <a:pt x="7596" y="195"/>
                  </a:lnTo>
                  <a:lnTo>
                    <a:pt x="7547" y="98"/>
                  </a:lnTo>
                  <a:lnTo>
                    <a:pt x="7498" y="49"/>
                  </a:lnTo>
                  <a:lnTo>
                    <a:pt x="74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36" name="Google Shape;536;p40"/>
          <p:cNvGrpSpPr/>
          <p:nvPr/>
        </p:nvGrpSpPr>
        <p:grpSpPr>
          <a:xfrm>
            <a:off x="5408764" y="1492360"/>
            <a:ext cx="401719" cy="366502"/>
            <a:chOff x="6625350" y="1613750"/>
            <a:chExt cx="480525" cy="438400"/>
          </a:xfrm>
        </p:grpSpPr>
        <p:sp>
          <p:nvSpPr>
            <p:cNvPr id="537" name="Google Shape;537;p40"/>
            <p:cNvSpPr/>
            <p:nvPr/>
          </p:nvSpPr>
          <p:spPr>
            <a:xfrm>
              <a:off x="6670525" y="1887275"/>
              <a:ext cx="117875" cy="164875"/>
            </a:xfrm>
            <a:custGeom>
              <a:avLst/>
              <a:gdLst/>
              <a:ahLst/>
              <a:cxnLst/>
              <a:rect l="l" t="t" r="r" b="b"/>
              <a:pathLst>
                <a:path w="4715" h="6595" extrusionOk="0">
                  <a:moveTo>
                    <a:pt x="0" y="1"/>
                  </a:moveTo>
                  <a:lnTo>
                    <a:pt x="538" y="6058"/>
                  </a:lnTo>
                  <a:lnTo>
                    <a:pt x="562" y="6180"/>
                  </a:lnTo>
                  <a:lnTo>
                    <a:pt x="587" y="6277"/>
                  </a:lnTo>
                  <a:lnTo>
                    <a:pt x="660" y="6351"/>
                  </a:lnTo>
                  <a:lnTo>
                    <a:pt x="733" y="6448"/>
                  </a:lnTo>
                  <a:lnTo>
                    <a:pt x="806" y="6497"/>
                  </a:lnTo>
                  <a:lnTo>
                    <a:pt x="904" y="6546"/>
                  </a:lnTo>
                  <a:lnTo>
                    <a:pt x="1002" y="6571"/>
                  </a:lnTo>
                  <a:lnTo>
                    <a:pt x="1124" y="6595"/>
                  </a:lnTo>
                  <a:lnTo>
                    <a:pt x="4128" y="6595"/>
                  </a:lnTo>
                  <a:lnTo>
                    <a:pt x="4274" y="6571"/>
                  </a:lnTo>
                  <a:lnTo>
                    <a:pt x="4397" y="6522"/>
                  </a:lnTo>
                  <a:lnTo>
                    <a:pt x="4494" y="6473"/>
                  </a:lnTo>
                  <a:lnTo>
                    <a:pt x="4592" y="6375"/>
                  </a:lnTo>
                  <a:lnTo>
                    <a:pt x="4665" y="6253"/>
                  </a:lnTo>
                  <a:lnTo>
                    <a:pt x="4714" y="6155"/>
                  </a:lnTo>
                  <a:lnTo>
                    <a:pt x="4714" y="6009"/>
                  </a:lnTo>
                  <a:lnTo>
                    <a:pt x="4714" y="5887"/>
                  </a:lnTo>
                  <a:lnTo>
                    <a:pt x="3713" y="123"/>
                  </a:lnTo>
                  <a:lnTo>
                    <a:pt x="2589" y="50"/>
                  </a:lnTo>
                  <a:lnTo>
                    <a:pt x="1637" y="2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38" name="Google Shape;538;p40"/>
            <p:cNvSpPr/>
            <p:nvPr/>
          </p:nvSpPr>
          <p:spPr>
            <a:xfrm>
              <a:off x="7075950" y="1754175"/>
              <a:ext cx="29925" cy="99550"/>
            </a:xfrm>
            <a:custGeom>
              <a:avLst/>
              <a:gdLst/>
              <a:ahLst/>
              <a:cxnLst/>
              <a:rect l="l" t="t" r="r" b="b"/>
              <a:pathLst>
                <a:path w="1197" h="3982" extrusionOk="0">
                  <a:moveTo>
                    <a:pt x="0" y="1"/>
                  </a:moveTo>
                  <a:lnTo>
                    <a:pt x="0" y="3981"/>
                  </a:lnTo>
                  <a:lnTo>
                    <a:pt x="269" y="3811"/>
                  </a:lnTo>
                  <a:lnTo>
                    <a:pt x="489" y="3615"/>
                  </a:lnTo>
                  <a:lnTo>
                    <a:pt x="684" y="3420"/>
                  </a:lnTo>
                  <a:lnTo>
                    <a:pt x="855" y="3176"/>
                  </a:lnTo>
                  <a:lnTo>
                    <a:pt x="1002" y="2907"/>
                  </a:lnTo>
                  <a:lnTo>
                    <a:pt x="1099" y="2614"/>
                  </a:lnTo>
                  <a:lnTo>
                    <a:pt x="1173" y="2296"/>
                  </a:lnTo>
                  <a:lnTo>
                    <a:pt x="1197" y="1979"/>
                  </a:lnTo>
                  <a:lnTo>
                    <a:pt x="1173" y="1661"/>
                  </a:lnTo>
                  <a:lnTo>
                    <a:pt x="1099" y="1368"/>
                  </a:lnTo>
                  <a:lnTo>
                    <a:pt x="1002" y="1075"/>
                  </a:lnTo>
                  <a:lnTo>
                    <a:pt x="855" y="806"/>
                  </a:lnTo>
                  <a:lnTo>
                    <a:pt x="684" y="562"/>
                  </a:lnTo>
                  <a:lnTo>
                    <a:pt x="489" y="342"/>
                  </a:lnTo>
                  <a:lnTo>
                    <a:pt x="269" y="17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39" name="Google Shape;539;p40"/>
            <p:cNvSpPr/>
            <p:nvPr/>
          </p:nvSpPr>
          <p:spPr>
            <a:xfrm>
              <a:off x="6625350" y="1729750"/>
              <a:ext cx="97700" cy="147175"/>
            </a:xfrm>
            <a:custGeom>
              <a:avLst/>
              <a:gdLst/>
              <a:ahLst/>
              <a:cxnLst/>
              <a:rect l="l" t="t" r="r" b="b"/>
              <a:pathLst>
                <a:path w="3908" h="5887" extrusionOk="0">
                  <a:moveTo>
                    <a:pt x="3908" y="1"/>
                  </a:moveTo>
                  <a:lnTo>
                    <a:pt x="2711" y="25"/>
                  </a:lnTo>
                  <a:lnTo>
                    <a:pt x="1759" y="25"/>
                  </a:lnTo>
                  <a:lnTo>
                    <a:pt x="1588" y="49"/>
                  </a:lnTo>
                  <a:lnTo>
                    <a:pt x="1417" y="74"/>
                  </a:lnTo>
                  <a:lnTo>
                    <a:pt x="1246" y="123"/>
                  </a:lnTo>
                  <a:lnTo>
                    <a:pt x="1099" y="172"/>
                  </a:lnTo>
                  <a:lnTo>
                    <a:pt x="953" y="245"/>
                  </a:lnTo>
                  <a:lnTo>
                    <a:pt x="806" y="343"/>
                  </a:lnTo>
                  <a:lnTo>
                    <a:pt x="660" y="440"/>
                  </a:lnTo>
                  <a:lnTo>
                    <a:pt x="537" y="562"/>
                  </a:lnTo>
                  <a:lnTo>
                    <a:pt x="415" y="684"/>
                  </a:lnTo>
                  <a:lnTo>
                    <a:pt x="318" y="831"/>
                  </a:lnTo>
                  <a:lnTo>
                    <a:pt x="220" y="978"/>
                  </a:lnTo>
                  <a:lnTo>
                    <a:pt x="147" y="1124"/>
                  </a:lnTo>
                  <a:lnTo>
                    <a:pt x="73" y="1295"/>
                  </a:lnTo>
                  <a:lnTo>
                    <a:pt x="49" y="1442"/>
                  </a:lnTo>
                  <a:lnTo>
                    <a:pt x="0" y="1613"/>
                  </a:lnTo>
                  <a:lnTo>
                    <a:pt x="0" y="1783"/>
                  </a:lnTo>
                  <a:lnTo>
                    <a:pt x="0" y="4128"/>
                  </a:lnTo>
                  <a:lnTo>
                    <a:pt x="0" y="4299"/>
                  </a:lnTo>
                  <a:lnTo>
                    <a:pt x="49" y="4446"/>
                  </a:lnTo>
                  <a:lnTo>
                    <a:pt x="73" y="4617"/>
                  </a:lnTo>
                  <a:lnTo>
                    <a:pt x="147" y="4763"/>
                  </a:lnTo>
                  <a:lnTo>
                    <a:pt x="220" y="4934"/>
                  </a:lnTo>
                  <a:lnTo>
                    <a:pt x="318" y="5081"/>
                  </a:lnTo>
                  <a:lnTo>
                    <a:pt x="415" y="5203"/>
                  </a:lnTo>
                  <a:lnTo>
                    <a:pt x="537" y="5325"/>
                  </a:lnTo>
                  <a:lnTo>
                    <a:pt x="660" y="5447"/>
                  </a:lnTo>
                  <a:lnTo>
                    <a:pt x="806" y="5545"/>
                  </a:lnTo>
                  <a:lnTo>
                    <a:pt x="953" y="5642"/>
                  </a:lnTo>
                  <a:lnTo>
                    <a:pt x="1099" y="5716"/>
                  </a:lnTo>
                  <a:lnTo>
                    <a:pt x="1246" y="5789"/>
                  </a:lnTo>
                  <a:lnTo>
                    <a:pt x="1417" y="5838"/>
                  </a:lnTo>
                  <a:lnTo>
                    <a:pt x="1588" y="5862"/>
                  </a:lnTo>
                  <a:lnTo>
                    <a:pt x="1759" y="5862"/>
                  </a:lnTo>
                  <a:lnTo>
                    <a:pt x="2711" y="5887"/>
                  </a:lnTo>
                  <a:lnTo>
                    <a:pt x="3908" y="5887"/>
                  </a:lnTo>
                  <a:lnTo>
                    <a:pt x="39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40" name="Google Shape;540;p40"/>
            <p:cNvSpPr/>
            <p:nvPr/>
          </p:nvSpPr>
          <p:spPr>
            <a:xfrm>
              <a:off x="6736475" y="1638175"/>
              <a:ext cx="279650" cy="330325"/>
            </a:xfrm>
            <a:custGeom>
              <a:avLst/>
              <a:gdLst/>
              <a:ahLst/>
              <a:cxnLst/>
              <a:rect l="l" t="t" r="r" b="b"/>
              <a:pathLst>
                <a:path w="11186" h="13213" extrusionOk="0">
                  <a:moveTo>
                    <a:pt x="11186" y="0"/>
                  </a:moveTo>
                  <a:lnTo>
                    <a:pt x="10771" y="342"/>
                  </a:lnTo>
                  <a:lnTo>
                    <a:pt x="10380" y="635"/>
                  </a:lnTo>
                  <a:lnTo>
                    <a:pt x="9940" y="904"/>
                  </a:lnTo>
                  <a:lnTo>
                    <a:pt x="9525" y="1172"/>
                  </a:lnTo>
                  <a:lnTo>
                    <a:pt x="9110" y="1417"/>
                  </a:lnTo>
                  <a:lnTo>
                    <a:pt x="8695" y="1661"/>
                  </a:lnTo>
                  <a:lnTo>
                    <a:pt x="7840" y="2052"/>
                  </a:lnTo>
                  <a:lnTo>
                    <a:pt x="7034" y="2418"/>
                  </a:lnTo>
                  <a:lnTo>
                    <a:pt x="6228" y="2687"/>
                  </a:lnTo>
                  <a:lnTo>
                    <a:pt x="5471" y="2931"/>
                  </a:lnTo>
                  <a:lnTo>
                    <a:pt x="4763" y="3126"/>
                  </a:lnTo>
                  <a:lnTo>
                    <a:pt x="4225" y="3248"/>
                  </a:lnTo>
                  <a:lnTo>
                    <a:pt x="3664" y="3346"/>
                  </a:lnTo>
                  <a:lnTo>
                    <a:pt x="3077" y="3419"/>
                  </a:lnTo>
                  <a:lnTo>
                    <a:pt x="2467" y="3493"/>
                  </a:lnTo>
                  <a:lnTo>
                    <a:pt x="1221" y="3590"/>
                  </a:lnTo>
                  <a:lnTo>
                    <a:pt x="0" y="3664"/>
                  </a:lnTo>
                  <a:lnTo>
                    <a:pt x="0" y="9574"/>
                  </a:lnTo>
                  <a:lnTo>
                    <a:pt x="1221" y="9623"/>
                  </a:lnTo>
                  <a:lnTo>
                    <a:pt x="2467" y="9721"/>
                  </a:lnTo>
                  <a:lnTo>
                    <a:pt x="3077" y="9794"/>
                  </a:lnTo>
                  <a:lnTo>
                    <a:pt x="3664" y="9891"/>
                  </a:lnTo>
                  <a:lnTo>
                    <a:pt x="4225" y="9989"/>
                  </a:lnTo>
                  <a:lnTo>
                    <a:pt x="4763" y="10111"/>
                  </a:lnTo>
                  <a:lnTo>
                    <a:pt x="5471" y="10307"/>
                  </a:lnTo>
                  <a:lnTo>
                    <a:pt x="6228" y="10526"/>
                  </a:lnTo>
                  <a:lnTo>
                    <a:pt x="7034" y="10820"/>
                  </a:lnTo>
                  <a:lnTo>
                    <a:pt x="7840" y="11161"/>
                  </a:lnTo>
                  <a:lnTo>
                    <a:pt x="8695" y="11577"/>
                  </a:lnTo>
                  <a:lnTo>
                    <a:pt x="9110" y="11796"/>
                  </a:lnTo>
                  <a:lnTo>
                    <a:pt x="9525" y="12041"/>
                  </a:lnTo>
                  <a:lnTo>
                    <a:pt x="9940" y="12309"/>
                  </a:lnTo>
                  <a:lnTo>
                    <a:pt x="10380" y="12602"/>
                  </a:lnTo>
                  <a:lnTo>
                    <a:pt x="10771" y="12896"/>
                  </a:lnTo>
                  <a:lnTo>
                    <a:pt x="11186" y="13213"/>
                  </a:lnTo>
                  <a:lnTo>
                    <a:pt x="111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41" name="Google Shape;541;p40"/>
            <p:cNvSpPr/>
            <p:nvPr/>
          </p:nvSpPr>
          <p:spPr>
            <a:xfrm>
              <a:off x="7029550" y="1613750"/>
              <a:ext cx="34200" cy="379800"/>
            </a:xfrm>
            <a:custGeom>
              <a:avLst/>
              <a:gdLst/>
              <a:ahLst/>
              <a:cxnLst/>
              <a:rect l="l" t="t" r="r" b="b"/>
              <a:pathLst>
                <a:path w="1368" h="15192" extrusionOk="0">
                  <a:moveTo>
                    <a:pt x="684" y="0"/>
                  </a:moveTo>
                  <a:lnTo>
                    <a:pt x="562" y="25"/>
                  </a:lnTo>
                  <a:lnTo>
                    <a:pt x="464" y="98"/>
                  </a:lnTo>
                  <a:lnTo>
                    <a:pt x="366" y="171"/>
                  </a:lnTo>
                  <a:lnTo>
                    <a:pt x="0" y="513"/>
                  </a:lnTo>
                  <a:lnTo>
                    <a:pt x="0" y="14654"/>
                  </a:lnTo>
                  <a:lnTo>
                    <a:pt x="366" y="15020"/>
                  </a:lnTo>
                  <a:lnTo>
                    <a:pt x="464" y="15094"/>
                  </a:lnTo>
                  <a:lnTo>
                    <a:pt x="562" y="15143"/>
                  </a:lnTo>
                  <a:lnTo>
                    <a:pt x="684" y="15191"/>
                  </a:lnTo>
                  <a:lnTo>
                    <a:pt x="904" y="15191"/>
                  </a:lnTo>
                  <a:lnTo>
                    <a:pt x="1001" y="15143"/>
                  </a:lnTo>
                  <a:lnTo>
                    <a:pt x="1148" y="15045"/>
                  </a:lnTo>
                  <a:lnTo>
                    <a:pt x="1270" y="14923"/>
                  </a:lnTo>
                  <a:lnTo>
                    <a:pt x="1343" y="14776"/>
                  </a:lnTo>
                  <a:lnTo>
                    <a:pt x="1368" y="14605"/>
                  </a:lnTo>
                  <a:lnTo>
                    <a:pt x="1368" y="586"/>
                  </a:lnTo>
                  <a:lnTo>
                    <a:pt x="1343" y="415"/>
                  </a:lnTo>
                  <a:lnTo>
                    <a:pt x="1270" y="244"/>
                  </a:lnTo>
                  <a:lnTo>
                    <a:pt x="1148" y="122"/>
                  </a:lnTo>
                  <a:lnTo>
                    <a:pt x="1001" y="25"/>
                  </a:lnTo>
                  <a:lnTo>
                    <a:pt x="9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42" name="Google Shape;542;p40"/>
          <p:cNvGrpSpPr/>
          <p:nvPr/>
        </p:nvGrpSpPr>
        <p:grpSpPr>
          <a:xfrm>
            <a:off x="380913" y="2088554"/>
            <a:ext cx="303217" cy="325685"/>
            <a:chOff x="611175" y="2326900"/>
            <a:chExt cx="362700" cy="389575"/>
          </a:xfrm>
        </p:grpSpPr>
        <p:sp>
          <p:nvSpPr>
            <p:cNvPr id="543" name="Google Shape;543;p40"/>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44" name="Google Shape;544;p40"/>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45" name="Google Shape;545;p40"/>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46" name="Google Shape;546;p40"/>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47" name="Google Shape;547;p40"/>
          <p:cNvSpPr/>
          <p:nvPr/>
        </p:nvSpPr>
        <p:spPr>
          <a:xfrm>
            <a:off x="936309" y="2091681"/>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48" name="Google Shape;548;p40"/>
          <p:cNvSpPr/>
          <p:nvPr/>
        </p:nvSpPr>
        <p:spPr>
          <a:xfrm>
            <a:off x="1499857" y="2091681"/>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49" name="Google Shape;549;p40"/>
          <p:cNvSpPr/>
          <p:nvPr/>
        </p:nvSpPr>
        <p:spPr>
          <a:xfrm>
            <a:off x="2063406" y="2091681"/>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2" y="7230"/>
                </a:lnTo>
                <a:lnTo>
                  <a:pt x="5325" y="7401"/>
                </a:lnTo>
                <a:lnTo>
                  <a:pt x="5374" y="7572"/>
                </a:lnTo>
                <a:lnTo>
                  <a:pt x="5398" y="7767"/>
                </a:lnTo>
                <a:lnTo>
                  <a:pt x="5374" y="7963"/>
                </a:lnTo>
                <a:lnTo>
                  <a:pt x="5325" y="8134"/>
                </a:lnTo>
                <a:lnTo>
                  <a:pt x="5252"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699" y="10503"/>
                </a:moveTo>
                <a:lnTo>
                  <a:pt x="11797" y="10527"/>
                </a:lnTo>
                <a:lnTo>
                  <a:pt x="11895" y="10576"/>
                </a:lnTo>
                <a:lnTo>
                  <a:pt x="11968" y="10625"/>
                </a:lnTo>
                <a:lnTo>
                  <a:pt x="12041" y="10674"/>
                </a:lnTo>
                <a:lnTo>
                  <a:pt x="12090" y="10771"/>
                </a:lnTo>
                <a:lnTo>
                  <a:pt x="12114" y="10845"/>
                </a:lnTo>
                <a:lnTo>
                  <a:pt x="12139" y="10942"/>
                </a:lnTo>
                <a:lnTo>
                  <a:pt x="12139" y="11040"/>
                </a:lnTo>
                <a:lnTo>
                  <a:pt x="12114" y="11138"/>
                </a:lnTo>
                <a:lnTo>
                  <a:pt x="12090" y="11236"/>
                </a:lnTo>
                <a:lnTo>
                  <a:pt x="12041" y="11309"/>
                </a:lnTo>
                <a:lnTo>
                  <a:pt x="11968" y="11382"/>
                </a:lnTo>
                <a:lnTo>
                  <a:pt x="11895" y="11431"/>
                </a:lnTo>
                <a:lnTo>
                  <a:pt x="11797" y="11455"/>
                </a:lnTo>
                <a:lnTo>
                  <a:pt x="7792" y="12701"/>
                </a:lnTo>
                <a:lnTo>
                  <a:pt x="7645" y="12725"/>
                </a:lnTo>
                <a:lnTo>
                  <a:pt x="7498" y="12701"/>
                </a:lnTo>
                <a:lnTo>
                  <a:pt x="7352" y="12628"/>
                </a:lnTo>
                <a:lnTo>
                  <a:pt x="7254" y="12530"/>
                </a:lnTo>
                <a:lnTo>
                  <a:pt x="7181" y="12383"/>
                </a:lnTo>
                <a:lnTo>
                  <a:pt x="7157" y="12286"/>
                </a:lnTo>
                <a:lnTo>
                  <a:pt x="7157" y="12188"/>
                </a:lnTo>
                <a:lnTo>
                  <a:pt x="7181" y="12090"/>
                </a:lnTo>
                <a:lnTo>
                  <a:pt x="7205" y="12017"/>
                </a:lnTo>
                <a:lnTo>
                  <a:pt x="7254" y="11919"/>
                </a:lnTo>
                <a:lnTo>
                  <a:pt x="7327" y="11871"/>
                </a:lnTo>
                <a:lnTo>
                  <a:pt x="7401" y="11797"/>
                </a:lnTo>
                <a:lnTo>
                  <a:pt x="7498" y="11773"/>
                </a:lnTo>
                <a:lnTo>
                  <a:pt x="11504" y="10527"/>
                </a:lnTo>
                <a:lnTo>
                  <a:pt x="11602" y="1050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7" y="15241"/>
                </a:lnTo>
                <a:lnTo>
                  <a:pt x="8817" y="15192"/>
                </a:lnTo>
                <a:lnTo>
                  <a:pt x="9184" y="15143"/>
                </a:lnTo>
                <a:lnTo>
                  <a:pt x="9550" y="15046"/>
                </a:lnTo>
                <a:lnTo>
                  <a:pt x="9916" y="14948"/>
                </a:lnTo>
                <a:lnTo>
                  <a:pt x="10283" y="14826"/>
                </a:lnTo>
                <a:lnTo>
                  <a:pt x="10625" y="14679"/>
                </a:lnTo>
                <a:lnTo>
                  <a:pt x="10967" y="14533"/>
                </a:lnTo>
                <a:lnTo>
                  <a:pt x="11284" y="14362"/>
                </a:lnTo>
                <a:lnTo>
                  <a:pt x="11602"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2" y="1100"/>
                </a:lnTo>
                <a:lnTo>
                  <a:pt x="11284" y="929"/>
                </a:lnTo>
                <a:lnTo>
                  <a:pt x="10967" y="758"/>
                </a:lnTo>
                <a:lnTo>
                  <a:pt x="10625" y="611"/>
                </a:lnTo>
                <a:lnTo>
                  <a:pt x="10283" y="465"/>
                </a:lnTo>
                <a:lnTo>
                  <a:pt x="9916" y="343"/>
                </a:lnTo>
                <a:lnTo>
                  <a:pt x="9550" y="245"/>
                </a:lnTo>
                <a:lnTo>
                  <a:pt x="9184" y="147"/>
                </a:lnTo>
                <a:lnTo>
                  <a:pt x="8817" y="99"/>
                </a:lnTo>
                <a:lnTo>
                  <a:pt x="8427" y="50"/>
                </a:lnTo>
                <a:lnTo>
                  <a:pt x="8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550" name="Google Shape;550;p40"/>
          <p:cNvGrpSpPr/>
          <p:nvPr/>
        </p:nvGrpSpPr>
        <p:grpSpPr>
          <a:xfrm>
            <a:off x="2701378" y="2036492"/>
            <a:ext cx="170502" cy="425733"/>
            <a:chOff x="3386850" y="2264625"/>
            <a:chExt cx="203950" cy="509250"/>
          </a:xfrm>
        </p:grpSpPr>
        <p:sp>
          <p:nvSpPr>
            <p:cNvPr id="551" name="Google Shape;551;p40"/>
            <p:cNvSpPr/>
            <p:nvPr/>
          </p:nvSpPr>
          <p:spPr>
            <a:xfrm>
              <a:off x="3386850" y="2370850"/>
              <a:ext cx="203950" cy="403025"/>
            </a:xfrm>
            <a:custGeom>
              <a:avLst/>
              <a:gdLst/>
              <a:ahLst/>
              <a:cxnLst/>
              <a:rect l="l" t="t" r="r" b="b"/>
              <a:pathLst>
                <a:path w="8158" h="16121" extrusionOk="0">
                  <a:moveTo>
                    <a:pt x="3249" y="1"/>
                  </a:moveTo>
                  <a:lnTo>
                    <a:pt x="3004" y="50"/>
                  </a:lnTo>
                  <a:lnTo>
                    <a:pt x="2785" y="99"/>
                  </a:lnTo>
                  <a:lnTo>
                    <a:pt x="2565" y="172"/>
                  </a:lnTo>
                  <a:lnTo>
                    <a:pt x="2369" y="269"/>
                  </a:lnTo>
                  <a:lnTo>
                    <a:pt x="2174" y="367"/>
                  </a:lnTo>
                  <a:lnTo>
                    <a:pt x="1979" y="465"/>
                  </a:lnTo>
                  <a:lnTo>
                    <a:pt x="1808" y="587"/>
                  </a:lnTo>
                  <a:lnTo>
                    <a:pt x="1637" y="734"/>
                  </a:lnTo>
                  <a:lnTo>
                    <a:pt x="1490" y="880"/>
                  </a:lnTo>
                  <a:lnTo>
                    <a:pt x="1344" y="1027"/>
                  </a:lnTo>
                  <a:lnTo>
                    <a:pt x="1075" y="1369"/>
                  </a:lnTo>
                  <a:lnTo>
                    <a:pt x="855" y="1784"/>
                  </a:lnTo>
                  <a:lnTo>
                    <a:pt x="660" y="2199"/>
                  </a:lnTo>
                  <a:lnTo>
                    <a:pt x="489" y="2687"/>
                  </a:lnTo>
                  <a:lnTo>
                    <a:pt x="342" y="3176"/>
                  </a:lnTo>
                  <a:lnTo>
                    <a:pt x="245" y="3738"/>
                  </a:lnTo>
                  <a:lnTo>
                    <a:pt x="147" y="4299"/>
                  </a:lnTo>
                  <a:lnTo>
                    <a:pt x="74" y="4910"/>
                  </a:lnTo>
                  <a:lnTo>
                    <a:pt x="49" y="5545"/>
                  </a:lnTo>
                  <a:lnTo>
                    <a:pt x="25" y="6204"/>
                  </a:lnTo>
                  <a:lnTo>
                    <a:pt x="0" y="6888"/>
                  </a:lnTo>
                  <a:lnTo>
                    <a:pt x="25" y="7035"/>
                  </a:lnTo>
                  <a:lnTo>
                    <a:pt x="49" y="7181"/>
                  </a:lnTo>
                  <a:lnTo>
                    <a:pt x="98" y="7328"/>
                  </a:lnTo>
                  <a:lnTo>
                    <a:pt x="171" y="7425"/>
                  </a:lnTo>
                  <a:lnTo>
                    <a:pt x="269" y="7523"/>
                  </a:lnTo>
                  <a:lnTo>
                    <a:pt x="391" y="7596"/>
                  </a:lnTo>
                  <a:lnTo>
                    <a:pt x="513" y="7645"/>
                  </a:lnTo>
                  <a:lnTo>
                    <a:pt x="660" y="7670"/>
                  </a:lnTo>
                  <a:lnTo>
                    <a:pt x="806" y="7645"/>
                  </a:lnTo>
                  <a:lnTo>
                    <a:pt x="928" y="7596"/>
                  </a:lnTo>
                  <a:lnTo>
                    <a:pt x="1051" y="7523"/>
                  </a:lnTo>
                  <a:lnTo>
                    <a:pt x="1148" y="7425"/>
                  </a:lnTo>
                  <a:lnTo>
                    <a:pt x="1222" y="7328"/>
                  </a:lnTo>
                  <a:lnTo>
                    <a:pt x="1270" y="7181"/>
                  </a:lnTo>
                  <a:lnTo>
                    <a:pt x="1295" y="7035"/>
                  </a:lnTo>
                  <a:lnTo>
                    <a:pt x="1319" y="6888"/>
                  </a:lnTo>
                  <a:lnTo>
                    <a:pt x="1344" y="6278"/>
                  </a:lnTo>
                  <a:lnTo>
                    <a:pt x="1417" y="5569"/>
                  </a:lnTo>
                  <a:lnTo>
                    <a:pt x="1515" y="4861"/>
                  </a:lnTo>
                  <a:lnTo>
                    <a:pt x="1637" y="4153"/>
                  </a:lnTo>
                  <a:lnTo>
                    <a:pt x="1759" y="3542"/>
                  </a:lnTo>
                  <a:lnTo>
                    <a:pt x="1881" y="3029"/>
                  </a:lnTo>
                  <a:lnTo>
                    <a:pt x="2003" y="2687"/>
                  </a:lnTo>
                  <a:lnTo>
                    <a:pt x="2052" y="2614"/>
                  </a:lnTo>
                  <a:lnTo>
                    <a:pt x="2101" y="2590"/>
                  </a:lnTo>
                  <a:lnTo>
                    <a:pt x="2101" y="2639"/>
                  </a:lnTo>
                  <a:lnTo>
                    <a:pt x="2125" y="2736"/>
                  </a:lnTo>
                  <a:lnTo>
                    <a:pt x="2125" y="3151"/>
                  </a:lnTo>
                  <a:lnTo>
                    <a:pt x="2076" y="4568"/>
                  </a:lnTo>
                  <a:lnTo>
                    <a:pt x="1954" y="6595"/>
                  </a:lnTo>
                  <a:lnTo>
                    <a:pt x="1832" y="8866"/>
                  </a:lnTo>
                  <a:lnTo>
                    <a:pt x="1539" y="13165"/>
                  </a:lnTo>
                  <a:lnTo>
                    <a:pt x="1392" y="15119"/>
                  </a:lnTo>
                  <a:lnTo>
                    <a:pt x="1392" y="15290"/>
                  </a:lnTo>
                  <a:lnTo>
                    <a:pt x="1417" y="15461"/>
                  </a:lnTo>
                  <a:lnTo>
                    <a:pt x="1466" y="15607"/>
                  </a:lnTo>
                  <a:lnTo>
                    <a:pt x="1563" y="15754"/>
                  </a:lnTo>
                  <a:lnTo>
                    <a:pt x="1661" y="15900"/>
                  </a:lnTo>
                  <a:lnTo>
                    <a:pt x="1783" y="15998"/>
                  </a:lnTo>
                  <a:lnTo>
                    <a:pt x="1930" y="16071"/>
                  </a:lnTo>
                  <a:lnTo>
                    <a:pt x="2101" y="16120"/>
                  </a:lnTo>
                  <a:lnTo>
                    <a:pt x="2394" y="16120"/>
                  </a:lnTo>
                  <a:lnTo>
                    <a:pt x="2516" y="16071"/>
                  </a:lnTo>
                  <a:lnTo>
                    <a:pt x="2662" y="15998"/>
                  </a:lnTo>
                  <a:lnTo>
                    <a:pt x="2785" y="15925"/>
                  </a:lnTo>
                  <a:lnTo>
                    <a:pt x="2882" y="15803"/>
                  </a:lnTo>
                  <a:lnTo>
                    <a:pt x="2956" y="15680"/>
                  </a:lnTo>
                  <a:lnTo>
                    <a:pt x="3029" y="15534"/>
                  </a:lnTo>
                  <a:lnTo>
                    <a:pt x="3053" y="15387"/>
                  </a:lnTo>
                  <a:lnTo>
                    <a:pt x="3713" y="8549"/>
                  </a:lnTo>
                  <a:lnTo>
                    <a:pt x="3737" y="8476"/>
                  </a:lnTo>
                  <a:lnTo>
                    <a:pt x="3786" y="8354"/>
                  </a:lnTo>
                  <a:lnTo>
                    <a:pt x="3835" y="8305"/>
                  </a:lnTo>
                  <a:lnTo>
                    <a:pt x="3884" y="8231"/>
                  </a:lnTo>
                  <a:lnTo>
                    <a:pt x="3981" y="8207"/>
                  </a:lnTo>
                  <a:lnTo>
                    <a:pt x="4079" y="8183"/>
                  </a:lnTo>
                  <a:lnTo>
                    <a:pt x="4177" y="8207"/>
                  </a:lnTo>
                  <a:lnTo>
                    <a:pt x="4274" y="8231"/>
                  </a:lnTo>
                  <a:lnTo>
                    <a:pt x="4323" y="8305"/>
                  </a:lnTo>
                  <a:lnTo>
                    <a:pt x="4372" y="8354"/>
                  </a:lnTo>
                  <a:lnTo>
                    <a:pt x="4421" y="8476"/>
                  </a:lnTo>
                  <a:lnTo>
                    <a:pt x="4445" y="8549"/>
                  </a:lnTo>
                  <a:lnTo>
                    <a:pt x="5105" y="15387"/>
                  </a:lnTo>
                  <a:lnTo>
                    <a:pt x="5129" y="15534"/>
                  </a:lnTo>
                  <a:lnTo>
                    <a:pt x="5202" y="15680"/>
                  </a:lnTo>
                  <a:lnTo>
                    <a:pt x="5276" y="15803"/>
                  </a:lnTo>
                  <a:lnTo>
                    <a:pt x="5373" y="15925"/>
                  </a:lnTo>
                  <a:lnTo>
                    <a:pt x="5496" y="15998"/>
                  </a:lnTo>
                  <a:lnTo>
                    <a:pt x="5642" y="16071"/>
                  </a:lnTo>
                  <a:lnTo>
                    <a:pt x="5764" y="16120"/>
                  </a:lnTo>
                  <a:lnTo>
                    <a:pt x="6057" y="16120"/>
                  </a:lnTo>
                  <a:lnTo>
                    <a:pt x="6228" y="16071"/>
                  </a:lnTo>
                  <a:lnTo>
                    <a:pt x="6375" y="15998"/>
                  </a:lnTo>
                  <a:lnTo>
                    <a:pt x="6497" y="15900"/>
                  </a:lnTo>
                  <a:lnTo>
                    <a:pt x="6595" y="15754"/>
                  </a:lnTo>
                  <a:lnTo>
                    <a:pt x="6692" y="15607"/>
                  </a:lnTo>
                  <a:lnTo>
                    <a:pt x="6741" y="15461"/>
                  </a:lnTo>
                  <a:lnTo>
                    <a:pt x="6766" y="15290"/>
                  </a:lnTo>
                  <a:lnTo>
                    <a:pt x="6766" y="15119"/>
                  </a:lnTo>
                  <a:lnTo>
                    <a:pt x="6619" y="13165"/>
                  </a:lnTo>
                  <a:lnTo>
                    <a:pt x="6350" y="8915"/>
                  </a:lnTo>
                  <a:lnTo>
                    <a:pt x="6204" y="6619"/>
                  </a:lnTo>
                  <a:lnTo>
                    <a:pt x="6106" y="4617"/>
                  </a:lnTo>
                  <a:lnTo>
                    <a:pt x="6057" y="3176"/>
                  </a:lnTo>
                  <a:lnTo>
                    <a:pt x="6057" y="2761"/>
                  </a:lnTo>
                  <a:lnTo>
                    <a:pt x="6057" y="2590"/>
                  </a:lnTo>
                  <a:lnTo>
                    <a:pt x="6106" y="2590"/>
                  </a:lnTo>
                  <a:lnTo>
                    <a:pt x="6155" y="2687"/>
                  </a:lnTo>
                  <a:lnTo>
                    <a:pt x="6253" y="3005"/>
                  </a:lnTo>
                  <a:lnTo>
                    <a:pt x="6399" y="3493"/>
                  </a:lnTo>
                  <a:lnTo>
                    <a:pt x="6521" y="4128"/>
                  </a:lnTo>
                  <a:lnTo>
                    <a:pt x="6643" y="4837"/>
                  </a:lnTo>
                  <a:lnTo>
                    <a:pt x="6741" y="5569"/>
                  </a:lnTo>
                  <a:lnTo>
                    <a:pt x="6814" y="6278"/>
                  </a:lnTo>
                  <a:lnTo>
                    <a:pt x="6839" y="6888"/>
                  </a:lnTo>
                  <a:lnTo>
                    <a:pt x="6863" y="7035"/>
                  </a:lnTo>
                  <a:lnTo>
                    <a:pt x="6888" y="7181"/>
                  </a:lnTo>
                  <a:lnTo>
                    <a:pt x="6936" y="7328"/>
                  </a:lnTo>
                  <a:lnTo>
                    <a:pt x="7010" y="7425"/>
                  </a:lnTo>
                  <a:lnTo>
                    <a:pt x="7107" y="7523"/>
                  </a:lnTo>
                  <a:lnTo>
                    <a:pt x="7230" y="7596"/>
                  </a:lnTo>
                  <a:lnTo>
                    <a:pt x="7352" y="7645"/>
                  </a:lnTo>
                  <a:lnTo>
                    <a:pt x="7498" y="7670"/>
                  </a:lnTo>
                  <a:lnTo>
                    <a:pt x="7645" y="7645"/>
                  </a:lnTo>
                  <a:lnTo>
                    <a:pt x="7767" y="7596"/>
                  </a:lnTo>
                  <a:lnTo>
                    <a:pt x="7889" y="7523"/>
                  </a:lnTo>
                  <a:lnTo>
                    <a:pt x="7987" y="7425"/>
                  </a:lnTo>
                  <a:lnTo>
                    <a:pt x="8060" y="7328"/>
                  </a:lnTo>
                  <a:lnTo>
                    <a:pt x="8109" y="7181"/>
                  </a:lnTo>
                  <a:lnTo>
                    <a:pt x="8133" y="7035"/>
                  </a:lnTo>
                  <a:lnTo>
                    <a:pt x="8158" y="6888"/>
                  </a:lnTo>
                  <a:lnTo>
                    <a:pt x="8133" y="5520"/>
                  </a:lnTo>
                  <a:lnTo>
                    <a:pt x="8109" y="4885"/>
                  </a:lnTo>
                  <a:lnTo>
                    <a:pt x="8060" y="4299"/>
                  </a:lnTo>
                  <a:lnTo>
                    <a:pt x="7987" y="3713"/>
                  </a:lnTo>
                  <a:lnTo>
                    <a:pt x="7889" y="3176"/>
                  </a:lnTo>
                  <a:lnTo>
                    <a:pt x="7767" y="2663"/>
                  </a:lnTo>
                  <a:lnTo>
                    <a:pt x="7620" y="2174"/>
                  </a:lnTo>
                  <a:lnTo>
                    <a:pt x="7425" y="1759"/>
                  </a:lnTo>
                  <a:lnTo>
                    <a:pt x="7205" y="1369"/>
                  </a:lnTo>
                  <a:lnTo>
                    <a:pt x="7083" y="1173"/>
                  </a:lnTo>
                  <a:lnTo>
                    <a:pt x="6936" y="1002"/>
                  </a:lnTo>
                  <a:lnTo>
                    <a:pt x="6790" y="856"/>
                  </a:lnTo>
                  <a:lnTo>
                    <a:pt x="6643" y="709"/>
                  </a:lnTo>
                  <a:lnTo>
                    <a:pt x="6472" y="563"/>
                  </a:lnTo>
                  <a:lnTo>
                    <a:pt x="6277" y="440"/>
                  </a:lnTo>
                  <a:lnTo>
                    <a:pt x="6082" y="343"/>
                  </a:lnTo>
                  <a:lnTo>
                    <a:pt x="5886" y="245"/>
                  </a:lnTo>
                  <a:lnTo>
                    <a:pt x="5666" y="172"/>
                  </a:lnTo>
                  <a:lnTo>
                    <a:pt x="5422" y="99"/>
                  </a:lnTo>
                  <a:lnTo>
                    <a:pt x="5178" y="50"/>
                  </a:lnTo>
                  <a:lnTo>
                    <a:pt x="4909" y="1"/>
                  </a:lnTo>
                  <a:lnTo>
                    <a:pt x="4714" y="74"/>
                  </a:lnTo>
                  <a:lnTo>
                    <a:pt x="4519" y="147"/>
                  </a:lnTo>
                  <a:lnTo>
                    <a:pt x="4299" y="196"/>
                  </a:lnTo>
                  <a:lnTo>
                    <a:pt x="3859" y="196"/>
                  </a:lnTo>
                  <a:lnTo>
                    <a:pt x="3664" y="147"/>
                  </a:lnTo>
                  <a:lnTo>
                    <a:pt x="3444" y="99"/>
                  </a:lnTo>
                  <a:lnTo>
                    <a:pt x="3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52" name="Google Shape;552;p40"/>
            <p:cNvSpPr/>
            <p:nvPr/>
          </p:nvSpPr>
          <p:spPr>
            <a:xfrm>
              <a:off x="3446075" y="2264625"/>
              <a:ext cx="85500" cy="94050"/>
            </a:xfrm>
            <a:custGeom>
              <a:avLst/>
              <a:gdLst/>
              <a:ahLst/>
              <a:cxnLst/>
              <a:rect l="l" t="t" r="r" b="b"/>
              <a:pathLst>
                <a:path w="3420" h="3762" extrusionOk="0">
                  <a:moveTo>
                    <a:pt x="1539" y="0"/>
                  </a:moveTo>
                  <a:lnTo>
                    <a:pt x="1368" y="25"/>
                  </a:lnTo>
                  <a:lnTo>
                    <a:pt x="1197" y="49"/>
                  </a:lnTo>
                  <a:lnTo>
                    <a:pt x="1051" y="122"/>
                  </a:lnTo>
                  <a:lnTo>
                    <a:pt x="904" y="171"/>
                  </a:lnTo>
                  <a:lnTo>
                    <a:pt x="757" y="269"/>
                  </a:lnTo>
                  <a:lnTo>
                    <a:pt x="611" y="342"/>
                  </a:lnTo>
                  <a:lnTo>
                    <a:pt x="489" y="464"/>
                  </a:lnTo>
                  <a:lnTo>
                    <a:pt x="391" y="586"/>
                  </a:lnTo>
                  <a:lnTo>
                    <a:pt x="293" y="708"/>
                  </a:lnTo>
                  <a:lnTo>
                    <a:pt x="196" y="855"/>
                  </a:lnTo>
                  <a:lnTo>
                    <a:pt x="122" y="1002"/>
                  </a:lnTo>
                  <a:lnTo>
                    <a:pt x="74" y="1148"/>
                  </a:lnTo>
                  <a:lnTo>
                    <a:pt x="25" y="1319"/>
                  </a:lnTo>
                  <a:lnTo>
                    <a:pt x="0" y="1514"/>
                  </a:lnTo>
                  <a:lnTo>
                    <a:pt x="0" y="1710"/>
                  </a:lnTo>
                  <a:lnTo>
                    <a:pt x="0" y="1905"/>
                  </a:lnTo>
                  <a:lnTo>
                    <a:pt x="25" y="2101"/>
                  </a:lnTo>
                  <a:lnTo>
                    <a:pt x="74" y="2272"/>
                  </a:lnTo>
                  <a:lnTo>
                    <a:pt x="122" y="2467"/>
                  </a:lnTo>
                  <a:lnTo>
                    <a:pt x="196" y="2638"/>
                  </a:lnTo>
                  <a:lnTo>
                    <a:pt x="293" y="2809"/>
                  </a:lnTo>
                  <a:lnTo>
                    <a:pt x="391" y="2980"/>
                  </a:lnTo>
                  <a:lnTo>
                    <a:pt x="489" y="3126"/>
                  </a:lnTo>
                  <a:lnTo>
                    <a:pt x="611" y="3273"/>
                  </a:lnTo>
                  <a:lnTo>
                    <a:pt x="757" y="3395"/>
                  </a:lnTo>
                  <a:lnTo>
                    <a:pt x="904" y="3493"/>
                  </a:lnTo>
                  <a:lnTo>
                    <a:pt x="1051" y="3590"/>
                  </a:lnTo>
                  <a:lnTo>
                    <a:pt x="1197" y="3664"/>
                  </a:lnTo>
                  <a:lnTo>
                    <a:pt x="1368" y="3713"/>
                  </a:lnTo>
                  <a:lnTo>
                    <a:pt x="1539" y="3761"/>
                  </a:lnTo>
                  <a:lnTo>
                    <a:pt x="1881" y="3761"/>
                  </a:lnTo>
                  <a:lnTo>
                    <a:pt x="2052" y="3713"/>
                  </a:lnTo>
                  <a:lnTo>
                    <a:pt x="2223" y="3664"/>
                  </a:lnTo>
                  <a:lnTo>
                    <a:pt x="2369" y="3590"/>
                  </a:lnTo>
                  <a:lnTo>
                    <a:pt x="2516" y="3493"/>
                  </a:lnTo>
                  <a:lnTo>
                    <a:pt x="2662" y="3395"/>
                  </a:lnTo>
                  <a:lnTo>
                    <a:pt x="2809" y="3273"/>
                  </a:lnTo>
                  <a:lnTo>
                    <a:pt x="2931" y="3126"/>
                  </a:lnTo>
                  <a:lnTo>
                    <a:pt x="3029" y="2980"/>
                  </a:lnTo>
                  <a:lnTo>
                    <a:pt x="3127" y="2809"/>
                  </a:lnTo>
                  <a:lnTo>
                    <a:pt x="3224" y="2638"/>
                  </a:lnTo>
                  <a:lnTo>
                    <a:pt x="3297" y="2467"/>
                  </a:lnTo>
                  <a:lnTo>
                    <a:pt x="3346" y="2272"/>
                  </a:lnTo>
                  <a:lnTo>
                    <a:pt x="3395" y="2101"/>
                  </a:lnTo>
                  <a:lnTo>
                    <a:pt x="3420" y="1905"/>
                  </a:lnTo>
                  <a:lnTo>
                    <a:pt x="3420" y="1710"/>
                  </a:lnTo>
                  <a:lnTo>
                    <a:pt x="3420" y="1514"/>
                  </a:lnTo>
                  <a:lnTo>
                    <a:pt x="3395" y="1319"/>
                  </a:lnTo>
                  <a:lnTo>
                    <a:pt x="3346" y="1148"/>
                  </a:lnTo>
                  <a:lnTo>
                    <a:pt x="3297" y="1002"/>
                  </a:lnTo>
                  <a:lnTo>
                    <a:pt x="3224" y="855"/>
                  </a:lnTo>
                  <a:lnTo>
                    <a:pt x="3127" y="708"/>
                  </a:lnTo>
                  <a:lnTo>
                    <a:pt x="3029" y="586"/>
                  </a:lnTo>
                  <a:lnTo>
                    <a:pt x="2931" y="464"/>
                  </a:lnTo>
                  <a:lnTo>
                    <a:pt x="2809" y="342"/>
                  </a:lnTo>
                  <a:lnTo>
                    <a:pt x="2662" y="269"/>
                  </a:lnTo>
                  <a:lnTo>
                    <a:pt x="2516" y="171"/>
                  </a:lnTo>
                  <a:lnTo>
                    <a:pt x="2369" y="122"/>
                  </a:lnTo>
                  <a:lnTo>
                    <a:pt x="2223" y="49"/>
                  </a:lnTo>
                  <a:lnTo>
                    <a:pt x="2052" y="25"/>
                  </a:lnTo>
                  <a:lnTo>
                    <a:pt x="1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53" name="Google Shape;553;p40"/>
          <p:cNvGrpSpPr/>
          <p:nvPr/>
        </p:nvGrpSpPr>
        <p:grpSpPr>
          <a:xfrm>
            <a:off x="3843751" y="2090602"/>
            <a:ext cx="139863" cy="317513"/>
            <a:chOff x="4753325" y="2329350"/>
            <a:chExt cx="167300" cy="379800"/>
          </a:xfrm>
        </p:grpSpPr>
        <p:sp>
          <p:nvSpPr>
            <p:cNvPr id="554" name="Google Shape;554;p40"/>
            <p:cNvSpPr/>
            <p:nvPr/>
          </p:nvSpPr>
          <p:spPr>
            <a:xfrm>
              <a:off x="4753325" y="2424600"/>
              <a:ext cx="167300" cy="284550"/>
            </a:xfrm>
            <a:custGeom>
              <a:avLst/>
              <a:gdLst/>
              <a:ahLst/>
              <a:cxnLst/>
              <a:rect l="l" t="t" r="r" b="b"/>
              <a:pathLst>
                <a:path w="6692" h="11382" extrusionOk="0">
                  <a:moveTo>
                    <a:pt x="4030" y="0"/>
                  </a:moveTo>
                  <a:lnTo>
                    <a:pt x="3883" y="73"/>
                  </a:lnTo>
                  <a:lnTo>
                    <a:pt x="3712" y="122"/>
                  </a:lnTo>
                  <a:lnTo>
                    <a:pt x="3517" y="171"/>
                  </a:lnTo>
                  <a:lnTo>
                    <a:pt x="3175" y="171"/>
                  </a:lnTo>
                  <a:lnTo>
                    <a:pt x="3004" y="147"/>
                  </a:lnTo>
                  <a:lnTo>
                    <a:pt x="2833" y="73"/>
                  </a:lnTo>
                  <a:lnTo>
                    <a:pt x="2662" y="24"/>
                  </a:lnTo>
                  <a:lnTo>
                    <a:pt x="2418" y="24"/>
                  </a:lnTo>
                  <a:lnTo>
                    <a:pt x="2174" y="98"/>
                  </a:lnTo>
                  <a:lnTo>
                    <a:pt x="1954" y="171"/>
                  </a:lnTo>
                  <a:lnTo>
                    <a:pt x="1710" y="318"/>
                  </a:lnTo>
                  <a:lnTo>
                    <a:pt x="1490" y="489"/>
                  </a:lnTo>
                  <a:lnTo>
                    <a:pt x="1246" y="684"/>
                  </a:lnTo>
                  <a:lnTo>
                    <a:pt x="1050" y="928"/>
                  </a:lnTo>
                  <a:lnTo>
                    <a:pt x="855" y="1197"/>
                  </a:lnTo>
                  <a:lnTo>
                    <a:pt x="660" y="1514"/>
                  </a:lnTo>
                  <a:lnTo>
                    <a:pt x="513" y="1856"/>
                  </a:lnTo>
                  <a:lnTo>
                    <a:pt x="366" y="2223"/>
                  </a:lnTo>
                  <a:lnTo>
                    <a:pt x="244" y="2638"/>
                  </a:lnTo>
                  <a:lnTo>
                    <a:pt x="122" y="3102"/>
                  </a:lnTo>
                  <a:lnTo>
                    <a:pt x="49" y="3590"/>
                  </a:lnTo>
                  <a:lnTo>
                    <a:pt x="0" y="4103"/>
                  </a:lnTo>
                  <a:lnTo>
                    <a:pt x="0" y="4665"/>
                  </a:lnTo>
                  <a:lnTo>
                    <a:pt x="0" y="4787"/>
                  </a:lnTo>
                  <a:lnTo>
                    <a:pt x="25" y="4909"/>
                  </a:lnTo>
                  <a:lnTo>
                    <a:pt x="73" y="5007"/>
                  </a:lnTo>
                  <a:lnTo>
                    <a:pt x="147" y="5104"/>
                  </a:lnTo>
                  <a:lnTo>
                    <a:pt x="220" y="5178"/>
                  </a:lnTo>
                  <a:lnTo>
                    <a:pt x="318" y="5251"/>
                  </a:lnTo>
                  <a:lnTo>
                    <a:pt x="415" y="5275"/>
                  </a:lnTo>
                  <a:lnTo>
                    <a:pt x="537" y="5300"/>
                  </a:lnTo>
                  <a:lnTo>
                    <a:pt x="660" y="5275"/>
                  </a:lnTo>
                  <a:lnTo>
                    <a:pt x="757" y="5251"/>
                  </a:lnTo>
                  <a:lnTo>
                    <a:pt x="855" y="5178"/>
                  </a:lnTo>
                  <a:lnTo>
                    <a:pt x="928" y="5104"/>
                  </a:lnTo>
                  <a:lnTo>
                    <a:pt x="1001" y="5007"/>
                  </a:lnTo>
                  <a:lnTo>
                    <a:pt x="1026" y="4909"/>
                  </a:lnTo>
                  <a:lnTo>
                    <a:pt x="1050" y="4787"/>
                  </a:lnTo>
                  <a:lnTo>
                    <a:pt x="1075" y="4665"/>
                  </a:lnTo>
                  <a:lnTo>
                    <a:pt x="1099" y="4201"/>
                  </a:lnTo>
                  <a:lnTo>
                    <a:pt x="1148" y="3737"/>
                  </a:lnTo>
                  <a:lnTo>
                    <a:pt x="1221" y="3322"/>
                  </a:lnTo>
                  <a:lnTo>
                    <a:pt x="1319" y="2931"/>
                  </a:lnTo>
                  <a:lnTo>
                    <a:pt x="1441" y="2589"/>
                  </a:lnTo>
                  <a:lnTo>
                    <a:pt x="1539" y="2345"/>
                  </a:lnTo>
                  <a:lnTo>
                    <a:pt x="1636" y="2174"/>
                  </a:lnTo>
                  <a:lnTo>
                    <a:pt x="1685" y="2149"/>
                  </a:lnTo>
                  <a:lnTo>
                    <a:pt x="1710" y="2149"/>
                  </a:lnTo>
                  <a:lnTo>
                    <a:pt x="1734" y="2247"/>
                  </a:lnTo>
                  <a:lnTo>
                    <a:pt x="1734" y="2516"/>
                  </a:lnTo>
                  <a:lnTo>
                    <a:pt x="1685" y="3493"/>
                  </a:lnTo>
                  <a:lnTo>
                    <a:pt x="1612" y="4836"/>
                  </a:lnTo>
                  <a:lnTo>
                    <a:pt x="1490" y="6374"/>
                  </a:lnTo>
                  <a:lnTo>
                    <a:pt x="1246" y="9256"/>
                  </a:lnTo>
                  <a:lnTo>
                    <a:pt x="1148" y="10551"/>
                  </a:lnTo>
                  <a:lnTo>
                    <a:pt x="1148" y="10697"/>
                  </a:lnTo>
                  <a:lnTo>
                    <a:pt x="1148" y="10844"/>
                  </a:lnTo>
                  <a:lnTo>
                    <a:pt x="1197" y="10966"/>
                  </a:lnTo>
                  <a:lnTo>
                    <a:pt x="1270" y="11088"/>
                  </a:lnTo>
                  <a:lnTo>
                    <a:pt x="1343" y="11186"/>
                  </a:lnTo>
                  <a:lnTo>
                    <a:pt x="1465" y="11284"/>
                  </a:lnTo>
                  <a:lnTo>
                    <a:pt x="1588" y="11357"/>
                  </a:lnTo>
                  <a:lnTo>
                    <a:pt x="1710" y="11381"/>
                  </a:lnTo>
                  <a:lnTo>
                    <a:pt x="1954" y="11381"/>
                  </a:lnTo>
                  <a:lnTo>
                    <a:pt x="2076" y="11357"/>
                  </a:lnTo>
                  <a:lnTo>
                    <a:pt x="2174" y="11284"/>
                  </a:lnTo>
                  <a:lnTo>
                    <a:pt x="2271" y="11210"/>
                  </a:lnTo>
                  <a:lnTo>
                    <a:pt x="2345" y="11137"/>
                  </a:lnTo>
                  <a:lnTo>
                    <a:pt x="2418" y="11039"/>
                  </a:lnTo>
                  <a:lnTo>
                    <a:pt x="2467" y="10917"/>
                  </a:lnTo>
                  <a:lnTo>
                    <a:pt x="2516" y="10795"/>
                  </a:lnTo>
                  <a:lnTo>
                    <a:pt x="3053" y="7034"/>
                  </a:lnTo>
                  <a:lnTo>
                    <a:pt x="3053" y="6985"/>
                  </a:lnTo>
                  <a:lnTo>
                    <a:pt x="3102" y="6887"/>
                  </a:lnTo>
                  <a:lnTo>
                    <a:pt x="3151" y="6839"/>
                  </a:lnTo>
                  <a:lnTo>
                    <a:pt x="3200" y="6790"/>
                  </a:lnTo>
                  <a:lnTo>
                    <a:pt x="3273" y="6765"/>
                  </a:lnTo>
                  <a:lnTo>
                    <a:pt x="3346" y="6741"/>
                  </a:lnTo>
                  <a:lnTo>
                    <a:pt x="3419" y="6765"/>
                  </a:lnTo>
                  <a:lnTo>
                    <a:pt x="3493" y="6790"/>
                  </a:lnTo>
                  <a:lnTo>
                    <a:pt x="3541" y="6839"/>
                  </a:lnTo>
                  <a:lnTo>
                    <a:pt x="3590" y="6887"/>
                  </a:lnTo>
                  <a:lnTo>
                    <a:pt x="3639" y="6985"/>
                  </a:lnTo>
                  <a:lnTo>
                    <a:pt x="3639" y="7034"/>
                  </a:lnTo>
                  <a:lnTo>
                    <a:pt x="4176" y="10795"/>
                  </a:lnTo>
                  <a:lnTo>
                    <a:pt x="4225" y="10917"/>
                  </a:lnTo>
                  <a:lnTo>
                    <a:pt x="4274" y="11039"/>
                  </a:lnTo>
                  <a:lnTo>
                    <a:pt x="4347" y="11137"/>
                  </a:lnTo>
                  <a:lnTo>
                    <a:pt x="4421" y="11210"/>
                  </a:lnTo>
                  <a:lnTo>
                    <a:pt x="4518" y="11284"/>
                  </a:lnTo>
                  <a:lnTo>
                    <a:pt x="4616" y="11357"/>
                  </a:lnTo>
                  <a:lnTo>
                    <a:pt x="4738" y="11381"/>
                  </a:lnTo>
                  <a:lnTo>
                    <a:pt x="4982" y="11381"/>
                  </a:lnTo>
                  <a:lnTo>
                    <a:pt x="5104" y="11357"/>
                  </a:lnTo>
                  <a:lnTo>
                    <a:pt x="5227" y="11284"/>
                  </a:lnTo>
                  <a:lnTo>
                    <a:pt x="5349" y="11186"/>
                  </a:lnTo>
                  <a:lnTo>
                    <a:pt x="5422" y="11088"/>
                  </a:lnTo>
                  <a:lnTo>
                    <a:pt x="5495" y="10966"/>
                  </a:lnTo>
                  <a:lnTo>
                    <a:pt x="5544" y="10844"/>
                  </a:lnTo>
                  <a:lnTo>
                    <a:pt x="5544" y="10697"/>
                  </a:lnTo>
                  <a:lnTo>
                    <a:pt x="5544" y="10551"/>
                  </a:lnTo>
                  <a:lnTo>
                    <a:pt x="5202" y="6399"/>
                  </a:lnTo>
                  <a:lnTo>
                    <a:pt x="5007" y="3517"/>
                  </a:lnTo>
                  <a:lnTo>
                    <a:pt x="4958" y="2540"/>
                  </a:lnTo>
                  <a:lnTo>
                    <a:pt x="4958" y="2247"/>
                  </a:lnTo>
                  <a:lnTo>
                    <a:pt x="4982" y="2149"/>
                  </a:lnTo>
                  <a:lnTo>
                    <a:pt x="5007" y="2149"/>
                  </a:lnTo>
                  <a:lnTo>
                    <a:pt x="5056" y="2174"/>
                  </a:lnTo>
                  <a:lnTo>
                    <a:pt x="5153" y="2320"/>
                  </a:lnTo>
                  <a:lnTo>
                    <a:pt x="5251" y="2564"/>
                  </a:lnTo>
                  <a:lnTo>
                    <a:pt x="5349" y="2906"/>
                  </a:lnTo>
                  <a:lnTo>
                    <a:pt x="5446" y="3297"/>
                  </a:lnTo>
                  <a:lnTo>
                    <a:pt x="5544" y="3737"/>
                  </a:lnTo>
                  <a:lnTo>
                    <a:pt x="5593" y="4201"/>
                  </a:lnTo>
                  <a:lnTo>
                    <a:pt x="5617" y="4665"/>
                  </a:lnTo>
                  <a:lnTo>
                    <a:pt x="5642" y="4787"/>
                  </a:lnTo>
                  <a:lnTo>
                    <a:pt x="5666" y="4909"/>
                  </a:lnTo>
                  <a:lnTo>
                    <a:pt x="5691" y="5007"/>
                  </a:lnTo>
                  <a:lnTo>
                    <a:pt x="5764" y="5104"/>
                  </a:lnTo>
                  <a:lnTo>
                    <a:pt x="5837" y="5178"/>
                  </a:lnTo>
                  <a:lnTo>
                    <a:pt x="5935" y="5251"/>
                  </a:lnTo>
                  <a:lnTo>
                    <a:pt x="6033" y="5275"/>
                  </a:lnTo>
                  <a:lnTo>
                    <a:pt x="6155" y="5300"/>
                  </a:lnTo>
                  <a:lnTo>
                    <a:pt x="6277" y="5275"/>
                  </a:lnTo>
                  <a:lnTo>
                    <a:pt x="6374" y="5251"/>
                  </a:lnTo>
                  <a:lnTo>
                    <a:pt x="6472" y="5178"/>
                  </a:lnTo>
                  <a:lnTo>
                    <a:pt x="6545" y="5104"/>
                  </a:lnTo>
                  <a:lnTo>
                    <a:pt x="6619" y="5007"/>
                  </a:lnTo>
                  <a:lnTo>
                    <a:pt x="6668" y="4909"/>
                  </a:lnTo>
                  <a:lnTo>
                    <a:pt x="6692" y="4787"/>
                  </a:lnTo>
                  <a:lnTo>
                    <a:pt x="6692" y="4665"/>
                  </a:lnTo>
                  <a:lnTo>
                    <a:pt x="6692" y="4103"/>
                  </a:lnTo>
                  <a:lnTo>
                    <a:pt x="6643" y="3566"/>
                  </a:lnTo>
                  <a:lnTo>
                    <a:pt x="6570" y="3077"/>
                  </a:lnTo>
                  <a:lnTo>
                    <a:pt x="6472" y="2638"/>
                  </a:lnTo>
                  <a:lnTo>
                    <a:pt x="6374" y="2223"/>
                  </a:lnTo>
                  <a:lnTo>
                    <a:pt x="6228" y="1832"/>
                  </a:lnTo>
                  <a:lnTo>
                    <a:pt x="6081" y="1490"/>
                  </a:lnTo>
                  <a:lnTo>
                    <a:pt x="5910" y="1172"/>
                  </a:lnTo>
                  <a:lnTo>
                    <a:pt x="5715" y="904"/>
                  </a:lnTo>
                  <a:lnTo>
                    <a:pt x="5520" y="659"/>
                  </a:lnTo>
                  <a:lnTo>
                    <a:pt x="5300" y="464"/>
                  </a:lnTo>
                  <a:lnTo>
                    <a:pt x="5056" y="293"/>
                  </a:lnTo>
                  <a:lnTo>
                    <a:pt x="4811" y="171"/>
                  </a:lnTo>
                  <a:lnTo>
                    <a:pt x="4567" y="73"/>
                  </a:lnTo>
                  <a:lnTo>
                    <a:pt x="4299" y="24"/>
                  </a:lnTo>
                  <a:lnTo>
                    <a:pt x="4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55" name="Google Shape;555;p40"/>
            <p:cNvSpPr/>
            <p:nvPr/>
          </p:nvSpPr>
          <p:spPr>
            <a:xfrm>
              <a:off x="4798500" y="2329350"/>
              <a:ext cx="76950" cy="84275"/>
            </a:xfrm>
            <a:custGeom>
              <a:avLst/>
              <a:gdLst/>
              <a:ahLst/>
              <a:cxnLst/>
              <a:rect l="l" t="t" r="r" b="b"/>
              <a:pathLst>
                <a:path w="3078" h="3371" extrusionOk="0">
                  <a:moveTo>
                    <a:pt x="1539" y="0"/>
                  </a:moveTo>
                  <a:lnTo>
                    <a:pt x="1222" y="24"/>
                  </a:lnTo>
                  <a:lnTo>
                    <a:pt x="953" y="98"/>
                  </a:lnTo>
                  <a:lnTo>
                    <a:pt x="684" y="220"/>
                  </a:lnTo>
                  <a:lnTo>
                    <a:pt x="464" y="415"/>
                  </a:lnTo>
                  <a:lnTo>
                    <a:pt x="367" y="513"/>
                  </a:lnTo>
                  <a:lnTo>
                    <a:pt x="269" y="635"/>
                  </a:lnTo>
                  <a:lnTo>
                    <a:pt x="196" y="757"/>
                  </a:lnTo>
                  <a:lnTo>
                    <a:pt x="123" y="879"/>
                  </a:lnTo>
                  <a:lnTo>
                    <a:pt x="74" y="1026"/>
                  </a:lnTo>
                  <a:lnTo>
                    <a:pt x="49" y="1172"/>
                  </a:lnTo>
                  <a:lnTo>
                    <a:pt x="25" y="1343"/>
                  </a:lnTo>
                  <a:lnTo>
                    <a:pt x="0" y="1514"/>
                  </a:lnTo>
                  <a:lnTo>
                    <a:pt x="25" y="1685"/>
                  </a:lnTo>
                  <a:lnTo>
                    <a:pt x="49" y="1856"/>
                  </a:lnTo>
                  <a:lnTo>
                    <a:pt x="123" y="2198"/>
                  </a:lnTo>
                  <a:lnTo>
                    <a:pt x="269" y="2516"/>
                  </a:lnTo>
                  <a:lnTo>
                    <a:pt x="464" y="2784"/>
                  </a:lnTo>
                  <a:lnTo>
                    <a:pt x="562" y="2906"/>
                  </a:lnTo>
                  <a:lnTo>
                    <a:pt x="684" y="3029"/>
                  </a:lnTo>
                  <a:lnTo>
                    <a:pt x="806" y="3126"/>
                  </a:lnTo>
                  <a:lnTo>
                    <a:pt x="953" y="3199"/>
                  </a:lnTo>
                  <a:lnTo>
                    <a:pt x="1075" y="3273"/>
                  </a:lnTo>
                  <a:lnTo>
                    <a:pt x="1222" y="3322"/>
                  </a:lnTo>
                  <a:lnTo>
                    <a:pt x="1393" y="3346"/>
                  </a:lnTo>
                  <a:lnTo>
                    <a:pt x="1539" y="3370"/>
                  </a:lnTo>
                  <a:lnTo>
                    <a:pt x="1686" y="3346"/>
                  </a:lnTo>
                  <a:lnTo>
                    <a:pt x="1857" y="3322"/>
                  </a:lnTo>
                  <a:lnTo>
                    <a:pt x="2003" y="3273"/>
                  </a:lnTo>
                  <a:lnTo>
                    <a:pt x="2125" y="3199"/>
                  </a:lnTo>
                  <a:lnTo>
                    <a:pt x="2272" y="3126"/>
                  </a:lnTo>
                  <a:lnTo>
                    <a:pt x="2394" y="3029"/>
                  </a:lnTo>
                  <a:lnTo>
                    <a:pt x="2516" y="2906"/>
                  </a:lnTo>
                  <a:lnTo>
                    <a:pt x="2614" y="2784"/>
                  </a:lnTo>
                  <a:lnTo>
                    <a:pt x="2809" y="2516"/>
                  </a:lnTo>
                  <a:lnTo>
                    <a:pt x="2956" y="2198"/>
                  </a:lnTo>
                  <a:lnTo>
                    <a:pt x="3029" y="1856"/>
                  </a:lnTo>
                  <a:lnTo>
                    <a:pt x="3053" y="1685"/>
                  </a:lnTo>
                  <a:lnTo>
                    <a:pt x="3078" y="1514"/>
                  </a:lnTo>
                  <a:lnTo>
                    <a:pt x="3053" y="1343"/>
                  </a:lnTo>
                  <a:lnTo>
                    <a:pt x="3029" y="1172"/>
                  </a:lnTo>
                  <a:lnTo>
                    <a:pt x="3004" y="1026"/>
                  </a:lnTo>
                  <a:lnTo>
                    <a:pt x="2956" y="879"/>
                  </a:lnTo>
                  <a:lnTo>
                    <a:pt x="2882" y="757"/>
                  </a:lnTo>
                  <a:lnTo>
                    <a:pt x="2809" y="635"/>
                  </a:lnTo>
                  <a:lnTo>
                    <a:pt x="2711" y="513"/>
                  </a:lnTo>
                  <a:lnTo>
                    <a:pt x="2614" y="415"/>
                  </a:lnTo>
                  <a:lnTo>
                    <a:pt x="2394" y="220"/>
                  </a:lnTo>
                  <a:lnTo>
                    <a:pt x="2125" y="98"/>
                  </a:lnTo>
                  <a:lnTo>
                    <a:pt x="1857" y="24"/>
                  </a:lnTo>
                  <a:lnTo>
                    <a:pt x="1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56" name="Google Shape;556;p40"/>
          <p:cNvGrpSpPr/>
          <p:nvPr/>
        </p:nvGrpSpPr>
        <p:grpSpPr>
          <a:xfrm>
            <a:off x="3277654" y="2038519"/>
            <a:ext cx="145004" cy="421658"/>
            <a:chOff x="4076175" y="2267050"/>
            <a:chExt cx="173450" cy="504375"/>
          </a:xfrm>
        </p:grpSpPr>
        <p:sp>
          <p:nvSpPr>
            <p:cNvPr id="557" name="Google Shape;557;p40"/>
            <p:cNvSpPr/>
            <p:nvPr/>
          </p:nvSpPr>
          <p:spPr>
            <a:xfrm>
              <a:off x="4122600" y="2267050"/>
              <a:ext cx="80600" cy="91625"/>
            </a:xfrm>
            <a:custGeom>
              <a:avLst/>
              <a:gdLst/>
              <a:ahLst/>
              <a:cxnLst/>
              <a:rect l="l" t="t" r="r" b="b"/>
              <a:pathLst>
                <a:path w="3224" h="3665" extrusionOk="0">
                  <a:moveTo>
                    <a:pt x="1441" y="1"/>
                  </a:moveTo>
                  <a:lnTo>
                    <a:pt x="1295" y="25"/>
                  </a:lnTo>
                  <a:lnTo>
                    <a:pt x="1124" y="74"/>
                  </a:lnTo>
                  <a:lnTo>
                    <a:pt x="977" y="123"/>
                  </a:lnTo>
                  <a:lnTo>
                    <a:pt x="855" y="172"/>
                  </a:lnTo>
                  <a:lnTo>
                    <a:pt x="708" y="245"/>
                  </a:lnTo>
                  <a:lnTo>
                    <a:pt x="586" y="343"/>
                  </a:lnTo>
                  <a:lnTo>
                    <a:pt x="464" y="441"/>
                  </a:lnTo>
                  <a:lnTo>
                    <a:pt x="366" y="563"/>
                  </a:lnTo>
                  <a:lnTo>
                    <a:pt x="269" y="685"/>
                  </a:lnTo>
                  <a:lnTo>
                    <a:pt x="195" y="831"/>
                  </a:lnTo>
                  <a:lnTo>
                    <a:pt x="122" y="978"/>
                  </a:lnTo>
                  <a:lnTo>
                    <a:pt x="73" y="1124"/>
                  </a:lnTo>
                  <a:lnTo>
                    <a:pt x="25" y="1295"/>
                  </a:lnTo>
                  <a:lnTo>
                    <a:pt x="0" y="1466"/>
                  </a:lnTo>
                  <a:lnTo>
                    <a:pt x="0" y="1662"/>
                  </a:lnTo>
                  <a:lnTo>
                    <a:pt x="0" y="1833"/>
                  </a:lnTo>
                  <a:lnTo>
                    <a:pt x="25" y="2028"/>
                  </a:lnTo>
                  <a:lnTo>
                    <a:pt x="73" y="2223"/>
                  </a:lnTo>
                  <a:lnTo>
                    <a:pt x="122" y="2394"/>
                  </a:lnTo>
                  <a:lnTo>
                    <a:pt x="195" y="2565"/>
                  </a:lnTo>
                  <a:lnTo>
                    <a:pt x="269" y="2736"/>
                  </a:lnTo>
                  <a:lnTo>
                    <a:pt x="366" y="2883"/>
                  </a:lnTo>
                  <a:lnTo>
                    <a:pt x="464" y="3029"/>
                  </a:lnTo>
                  <a:lnTo>
                    <a:pt x="586" y="3176"/>
                  </a:lnTo>
                  <a:lnTo>
                    <a:pt x="708" y="3298"/>
                  </a:lnTo>
                  <a:lnTo>
                    <a:pt x="855" y="3396"/>
                  </a:lnTo>
                  <a:lnTo>
                    <a:pt x="977" y="3493"/>
                  </a:lnTo>
                  <a:lnTo>
                    <a:pt x="1124" y="3567"/>
                  </a:lnTo>
                  <a:lnTo>
                    <a:pt x="1295" y="3616"/>
                  </a:lnTo>
                  <a:lnTo>
                    <a:pt x="1441" y="3640"/>
                  </a:lnTo>
                  <a:lnTo>
                    <a:pt x="1612" y="3664"/>
                  </a:lnTo>
                  <a:lnTo>
                    <a:pt x="1783" y="3640"/>
                  </a:lnTo>
                  <a:lnTo>
                    <a:pt x="1930" y="3616"/>
                  </a:lnTo>
                  <a:lnTo>
                    <a:pt x="2100" y="3567"/>
                  </a:lnTo>
                  <a:lnTo>
                    <a:pt x="2247" y="3493"/>
                  </a:lnTo>
                  <a:lnTo>
                    <a:pt x="2369" y="3396"/>
                  </a:lnTo>
                  <a:lnTo>
                    <a:pt x="2516" y="3298"/>
                  </a:lnTo>
                  <a:lnTo>
                    <a:pt x="2638" y="3176"/>
                  </a:lnTo>
                  <a:lnTo>
                    <a:pt x="2760" y="3029"/>
                  </a:lnTo>
                  <a:lnTo>
                    <a:pt x="2858" y="2883"/>
                  </a:lnTo>
                  <a:lnTo>
                    <a:pt x="2955" y="2736"/>
                  </a:lnTo>
                  <a:lnTo>
                    <a:pt x="3029" y="2565"/>
                  </a:lnTo>
                  <a:lnTo>
                    <a:pt x="3102" y="2394"/>
                  </a:lnTo>
                  <a:lnTo>
                    <a:pt x="3151" y="2223"/>
                  </a:lnTo>
                  <a:lnTo>
                    <a:pt x="3200" y="2028"/>
                  </a:lnTo>
                  <a:lnTo>
                    <a:pt x="3224" y="1833"/>
                  </a:lnTo>
                  <a:lnTo>
                    <a:pt x="3224" y="1662"/>
                  </a:lnTo>
                  <a:lnTo>
                    <a:pt x="3224" y="1466"/>
                  </a:lnTo>
                  <a:lnTo>
                    <a:pt x="3200" y="1295"/>
                  </a:lnTo>
                  <a:lnTo>
                    <a:pt x="3151" y="1124"/>
                  </a:lnTo>
                  <a:lnTo>
                    <a:pt x="3102" y="978"/>
                  </a:lnTo>
                  <a:lnTo>
                    <a:pt x="3029" y="831"/>
                  </a:lnTo>
                  <a:lnTo>
                    <a:pt x="2955" y="685"/>
                  </a:lnTo>
                  <a:lnTo>
                    <a:pt x="2858" y="563"/>
                  </a:lnTo>
                  <a:lnTo>
                    <a:pt x="2760" y="441"/>
                  </a:lnTo>
                  <a:lnTo>
                    <a:pt x="2638" y="343"/>
                  </a:lnTo>
                  <a:lnTo>
                    <a:pt x="2516" y="245"/>
                  </a:lnTo>
                  <a:lnTo>
                    <a:pt x="2369" y="172"/>
                  </a:lnTo>
                  <a:lnTo>
                    <a:pt x="2247" y="123"/>
                  </a:lnTo>
                  <a:lnTo>
                    <a:pt x="2100" y="74"/>
                  </a:lnTo>
                  <a:lnTo>
                    <a:pt x="1930" y="25"/>
                  </a:lnTo>
                  <a:lnTo>
                    <a:pt x="17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58" name="Google Shape;558;p40"/>
            <p:cNvSpPr/>
            <p:nvPr/>
          </p:nvSpPr>
          <p:spPr>
            <a:xfrm>
              <a:off x="4076175" y="2370250"/>
              <a:ext cx="173450" cy="401175"/>
            </a:xfrm>
            <a:custGeom>
              <a:avLst/>
              <a:gdLst/>
              <a:ahLst/>
              <a:cxnLst/>
              <a:rect l="l" t="t" r="r" b="b"/>
              <a:pathLst>
                <a:path w="6938" h="16047" extrusionOk="0">
                  <a:moveTo>
                    <a:pt x="2736" y="0"/>
                  </a:moveTo>
                  <a:lnTo>
                    <a:pt x="2541" y="49"/>
                  </a:lnTo>
                  <a:lnTo>
                    <a:pt x="2346" y="123"/>
                  </a:lnTo>
                  <a:lnTo>
                    <a:pt x="2175" y="196"/>
                  </a:lnTo>
                  <a:lnTo>
                    <a:pt x="2028" y="293"/>
                  </a:lnTo>
                  <a:lnTo>
                    <a:pt x="1711" y="489"/>
                  </a:lnTo>
                  <a:lnTo>
                    <a:pt x="1442" y="758"/>
                  </a:lnTo>
                  <a:lnTo>
                    <a:pt x="1173" y="1075"/>
                  </a:lnTo>
                  <a:lnTo>
                    <a:pt x="953" y="1417"/>
                  </a:lnTo>
                  <a:lnTo>
                    <a:pt x="758" y="1808"/>
                  </a:lnTo>
                  <a:lnTo>
                    <a:pt x="587" y="2223"/>
                  </a:lnTo>
                  <a:lnTo>
                    <a:pt x="441" y="2711"/>
                  </a:lnTo>
                  <a:lnTo>
                    <a:pt x="318" y="3200"/>
                  </a:lnTo>
                  <a:lnTo>
                    <a:pt x="221" y="3737"/>
                  </a:lnTo>
                  <a:lnTo>
                    <a:pt x="147" y="4323"/>
                  </a:lnTo>
                  <a:lnTo>
                    <a:pt x="74" y="4909"/>
                  </a:lnTo>
                  <a:lnTo>
                    <a:pt x="25" y="5544"/>
                  </a:lnTo>
                  <a:lnTo>
                    <a:pt x="1" y="6204"/>
                  </a:lnTo>
                  <a:lnTo>
                    <a:pt x="1" y="6888"/>
                  </a:lnTo>
                  <a:lnTo>
                    <a:pt x="25" y="7034"/>
                  </a:lnTo>
                  <a:lnTo>
                    <a:pt x="50" y="7181"/>
                  </a:lnTo>
                  <a:lnTo>
                    <a:pt x="99" y="7327"/>
                  </a:lnTo>
                  <a:lnTo>
                    <a:pt x="172" y="7425"/>
                  </a:lnTo>
                  <a:lnTo>
                    <a:pt x="245" y="7523"/>
                  </a:lnTo>
                  <a:lnTo>
                    <a:pt x="318" y="7596"/>
                  </a:lnTo>
                  <a:lnTo>
                    <a:pt x="416" y="7645"/>
                  </a:lnTo>
                  <a:lnTo>
                    <a:pt x="636" y="7645"/>
                  </a:lnTo>
                  <a:lnTo>
                    <a:pt x="734" y="7596"/>
                  </a:lnTo>
                  <a:lnTo>
                    <a:pt x="807" y="7523"/>
                  </a:lnTo>
                  <a:lnTo>
                    <a:pt x="880" y="7425"/>
                  </a:lnTo>
                  <a:lnTo>
                    <a:pt x="929" y="7327"/>
                  </a:lnTo>
                  <a:lnTo>
                    <a:pt x="953" y="7181"/>
                  </a:lnTo>
                  <a:lnTo>
                    <a:pt x="978" y="6888"/>
                  </a:lnTo>
                  <a:lnTo>
                    <a:pt x="1002" y="6521"/>
                  </a:lnTo>
                  <a:lnTo>
                    <a:pt x="1027" y="6106"/>
                  </a:lnTo>
                  <a:lnTo>
                    <a:pt x="1149" y="5105"/>
                  </a:lnTo>
                  <a:lnTo>
                    <a:pt x="1295" y="4103"/>
                  </a:lnTo>
                  <a:lnTo>
                    <a:pt x="1369" y="3664"/>
                  </a:lnTo>
                  <a:lnTo>
                    <a:pt x="1466" y="3298"/>
                  </a:lnTo>
                  <a:lnTo>
                    <a:pt x="1417" y="3102"/>
                  </a:lnTo>
                  <a:lnTo>
                    <a:pt x="1393" y="2907"/>
                  </a:lnTo>
                  <a:lnTo>
                    <a:pt x="1393" y="2711"/>
                  </a:lnTo>
                  <a:lnTo>
                    <a:pt x="1417" y="2540"/>
                  </a:lnTo>
                  <a:lnTo>
                    <a:pt x="1442" y="2394"/>
                  </a:lnTo>
                  <a:lnTo>
                    <a:pt x="1515" y="2247"/>
                  </a:lnTo>
                  <a:lnTo>
                    <a:pt x="1588" y="2125"/>
                  </a:lnTo>
                  <a:lnTo>
                    <a:pt x="1662" y="2052"/>
                  </a:lnTo>
                  <a:lnTo>
                    <a:pt x="1588" y="2150"/>
                  </a:lnTo>
                  <a:lnTo>
                    <a:pt x="1540" y="2296"/>
                  </a:lnTo>
                  <a:lnTo>
                    <a:pt x="1491" y="2492"/>
                  </a:lnTo>
                  <a:lnTo>
                    <a:pt x="1491" y="2687"/>
                  </a:lnTo>
                  <a:lnTo>
                    <a:pt x="1515" y="2882"/>
                  </a:lnTo>
                  <a:lnTo>
                    <a:pt x="1564" y="3078"/>
                  </a:lnTo>
                  <a:lnTo>
                    <a:pt x="1613" y="3175"/>
                  </a:lnTo>
                  <a:lnTo>
                    <a:pt x="1686" y="3273"/>
                  </a:lnTo>
                  <a:lnTo>
                    <a:pt x="1759" y="3346"/>
                  </a:lnTo>
                  <a:lnTo>
                    <a:pt x="1857" y="3420"/>
                  </a:lnTo>
                  <a:lnTo>
                    <a:pt x="1906" y="3786"/>
                  </a:lnTo>
                  <a:lnTo>
                    <a:pt x="1930" y="3981"/>
                  </a:lnTo>
                  <a:lnTo>
                    <a:pt x="1955" y="4201"/>
                  </a:lnTo>
                  <a:lnTo>
                    <a:pt x="1930" y="4445"/>
                  </a:lnTo>
                  <a:lnTo>
                    <a:pt x="1906" y="4738"/>
                  </a:lnTo>
                  <a:lnTo>
                    <a:pt x="1833" y="5032"/>
                  </a:lnTo>
                  <a:lnTo>
                    <a:pt x="1711" y="5398"/>
                  </a:lnTo>
                  <a:lnTo>
                    <a:pt x="1515" y="5911"/>
                  </a:lnTo>
                  <a:lnTo>
                    <a:pt x="1369" y="6399"/>
                  </a:lnTo>
                  <a:lnTo>
                    <a:pt x="1271" y="6839"/>
                  </a:lnTo>
                  <a:lnTo>
                    <a:pt x="1222" y="7230"/>
                  </a:lnTo>
                  <a:lnTo>
                    <a:pt x="1173" y="7620"/>
                  </a:lnTo>
                  <a:lnTo>
                    <a:pt x="1173" y="8011"/>
                  </a:lnTo>
                  <a:lnTo>
                    <a:pt x="1198" y="8817"/>
                  </a:lnTo>
                  <a:lnTo>
                    <a:pt x="1247" y="9989"/>
                  </a:lnTo>
                  <a:lnTo>
                    <a:pt x="1295" y="11162"/>
                  </a:lnTo>
                  <a:lnTo>
                    <a:pt x="1320" y="13238"/>
                  </a:lnTo>
                  <a:lnTo>
                    <a:pt x="1344" y="14728"/>
                  </a:lnTo>
                  <a:lnTo>
                    <a:pt x="1344" y="15314"/>
                  </a:lnTo>
                  <a:lnTo>
                    <a:pt x="1369" y="15533"/>
                  </a:lnTo>
                  <a:lnTo>
                    <a:pt x="1417" y="15704"/>
                  </a:lnTo>
                  <a:lnTo>
                    <a:pt x="1491" y="15827"/>
                  </a:lnTo>
                  <a:lnTo>
                    <a:pt x="1588" y="15924"/>
                  </a:lnTo>
                  <a:lnTo>
                    <a:pt x="1662" y="15998"/>
                  </a:lnTo>
                  <a:lnTo>
                    <a:pt x="1735" y="16022"/>
                  </a:lnTo>
                  <a:lnTo>
                    <a:pt x="1833" y="16046"/>
                  </a:lnTo>
                  <a:lnTo>
                    <a:pt x="1955" y="16046"/>
                  </a:lnTo>
                  <a:lnTo>
                    <a:pt x="2077" y="15998"/>
                  </a:lnTo>
                  <a:lnTo>
                    <a:pt x="2175" y="15949"/>
                  </a:lnTo>
                  <a:lnTo>
                    <a:pt x="2248" y="15875"/>
                  </a:lnTo>
                  <a:lnTo>
                    <a:pt x="2321" y="15802"/>
                  </a:lnTo>
                  <a:lnTo>
                    <a:pt x="2394" y="15680"/>
                  </a:lnTo>
                  <a:lnTo>
                    <a:pt x="2419" y="15533"/>
                  </a:lnTo>
                  <a:lnTo>
                    <a:pt x="2468" y="15387"/>
                  </a:lnTo>
                  <a:lnTo>
                    <a:pt x="3152" y="8548"/>
                  </a:lnTo>
                  <a:lnTo>
                    <a:pt x="3152" y="8451"/>
                  </a:lnTo>
                  <a:lnTo>
                    <a:pt x="3200" y="8280"/>
                  </a:lnTo>
                  <a:lnTo>
                    <a:pt x="3249" y="8182"/>
                  </a:lnTo>
                  <a:lnTo>
                    <a:pt x="3298" y="8084"/>
                  </a:lnTo>
                  <a:lnTo>
                    <a:pt x="3371" y="8011"/>
                  </a:lnTo>
                  <a:lnTo>
                    <a:pt x="3469" y="7987"/>
                  </a:lnTo>
                  <a:lnTo>
                    <a:pt x="3567" y="8011"/>
                  </a:lnTo>
                  <a:lnTo>
                    <a:pt x="3640" y="8084"/>
                  </a:lnTo>
                  <a:lnTo>
                    <a:pt x="3689" y="8182"/>
                  </a:lnTo>
                  <a:lnTo>
                    <a:pt x="3738" y="8280"/>
                  </a:lnTo>
                  <a:lnTo>
                    <a:pt x="3787" y="8451"/>
                  </a:lnTo>
                  <a:lnTo>
                    <a:pt x="3787" y="8548"/>
                  </a:lnTo>
                  <a:lnTo>
                    <a:pt x="4470" y="15387"/>
                  </a:lnTo>
                  <a:lnTo>
                    <a:pt x="4519" y="15533"/>
                  </a:lnTo>
                  <a:lnTo>
                    <a:pt x="4544" y="15680"/>
                  </a:lnTo>
                  <a:lnTo>
                    <a:pt x="4617" y="15802"/>
                  </a:lnTo>
                  <a:lnTo>
                    <a:pt x="4690" y="15875"/>
                  </a:lnTo>
                  <a:lnTo>
                    <a:pt x="4763" y="15949"/>
                  </a:lnTo>
                  <a:lnTo>
                    <a:pt x="4861" y="15998"/>
                  </a:lnTo>
                  <a:lnTo>
                    <a:pt x="4983" y="16046"/>
                  </a:lnTo>
                  <a:lnTo>
                    <a:pt x="5105" y="16046"/>
                  </a:lnTo>
                  <a:lnTo>
                    <a:pt x="5203" y="16022"/>
                  </a:lnTo>
                  <a:lnTo>
                    <a:pt x="5276" y="15998"/>
                  </a:lnTo>
                  <a:lnTo>
                    <a:pt x="5350" y="15924"/>
                  </a:lnTo>
                  <a:lnTo>
                    <a:pt x="5447" y="15827"/>
                  </a:lnTo>
                  <a:lnTo>
                    <a:pt x="5521" y="15704"/>
                  </a:lnTo>
                  <a:lnTo>
                    <a:pt x="5569" y="15533"/>
                  </a:lnTo>
                  <a:lnTo>
                    <a:pt x="5594" y="15314"/>
                  </a:lnTo>
                  <a:lnTo>
                    <a:pt x="5594" y="14728"/>
                  </a:lnTo>
                  <a:lnTo>
                    <a:pt x="5618" y="13238"/>
                  </a:lnTo>
                  <a:lnTo>
                    <a:pt x="5643" y="11162"/>
                  </a:lnTo>
                  <a:lnTo>
                    <a:pt x="5692" y="9989"/>
                  </a:lnTo>
                  <a:lnTo>
                    <a:pt x="5740" y="8817"/>
                  </a:lnTo>
                  <a:lnTo>
                    <a:pt x="5765" y="8011"/>
                  </a:lnTo>
                  <a:lnTo>
                    <a:pt x="5765" y="7620"/>
                  </a:lnTo>
                  <a:lnTo>
                    <a:pt x="5716" y="7230"/>
                  </a:lnTo>
                  <a:lnTo>
                    <a:pt x="5667" y="6839"/>
                  </a:lnTo>
                  <a:lnTo>
                    <a:pt x="5569" y="6399"/>
                  </a:lnTo>
                  <a:lnTo>
                    <a:pt x="5423" y="5911"/>
                  </a:lnTo>
                  <a:lnTo>
                    <a:pt x="5227" y="5398"/>
                  </a:lnTo>
                  <a:lnTo>
                    <a:pt x="5105" y="5032"/>
                  </a:lnTo>
                  <a:lnTo>
                    <a:pt x="5032" y="4738"/>
                  </a:lnTo>
                  <a:lnTo>
                    <a:pt x="5008" y="4445"/>
                  </a:lnTo>
                  <a:lnTo>
                    <a:pt x="4983" y="4201"/>
                  </a:lnTo>
                  <a:lnTo>
                    <a:pt x="5008" y="3981"/>
                  </a:lnTo>
                  <a:lnTo>
                    <a:pt x="5032" y="3786"/>
                  </a:lnTo>
                  <a:lnTo>
                    <a:pt x="5081" y="3420"/>
                  </a:lnTo>
                  <a:lnTo>
                    <a:pt x="5179" y="3346"/>
                  </a:lnTo>
                  <a:lnTo>
                    <a:pt x="5252" y="3273"/>
                  </a:lnTo>
                  <a:lnTo>
                    <a:pt x="5325" y="3175"/>
                  </a:lnTo>
                  <a:lnTo>
                    <a:pt x="5374" y="3078"/>
                  </a:lnTo>
                  <a:lnTo>
                    <a:pt x="5423" y="2882"/>
                  </a:lnTo>
                  <a:lnTo>
                    <a:pt x="5447" y="2687"/>
                  </a:lnTo>
                  <a:lnTo>
                    <a:pt x="5447" y="2492"/>
                  </a:lnTo>
                  <a:lnTo>
                    <a:pt x="5398" y="2296"/>
                  </a:lnTo>
                  <a:lnTo>
                    <a:pt x="5350" y="2150"/>
                  </a:lnTo>
                  <a:lnTo>
                    <a:pt x="5276" y="2052"/>
                  </a:lnTo>
                  <a:lnTo>
                    <a:pt x="5350" y="2125"/>
                  </a:lnTo>
                  <a:lnTo>
                    <a:pt x="5423" y="2247"/>
                  </a:lnTo>
                  <a:lnTo>
                    <a:pt x="5496" y="2394"/>
                  </a:lnTo>
                  <a:lnTo>
                    <a:pt x="5521" y="2540"/>
                  </a:lnTo>
                  <a:lnTo>
                    <a:pt x="5545" y="2711"/>
                  </a:lnTo>
                  <a:lnTo>
                    <a:pt x="5545" y="2907"/>
                  </a:lnTo>
                  <a:lnTo>
                    <a:pt x="5521" y="3102"/>
                  </a:lnTo>
                  <a:lnTo>
                    <a:pt x="5472" y="3298"/>
                  </a:lnTo>
                  <a:lnTo>
                    <a:pt x="5569" y="3664"/>
                  </a:lnTo>
                  <a:lnTo>
                    <a:pt x="5643" y="4103"/>
                  </a:lnTo>
                  <a:lnTo>
                    <a:pt x="5789" y="5105"/>
                  </a:lnTo>
                  <a:lnTo>
                    <a:pt x="5911" y="6106"/>
                  </a:lnTo>
                  <a:lnTo>
                    <a:pt x="5936" y="6521"/>
                  </a:lnTo>
                  <a:lnTo>
                    <a:pt x="5960" y="6888"/>
                  </a:lnTo>
                  <a:lnTo>
                    <a:pt x="5985" y="7181"/>
                  </a:lnTo>
                  <a:lnTo>
                    <a:pt x="6009" y="7327"/>
                  </a:lnTo>
                  <a:lnTo>
                    <a:pt x="6058" y="7425"/>
                  </a:lnTo>
                  <a:lnTo>
                    <a:pt x="6131" y="7523"/>
                  </a:lnTo>
                  <a:lnTo>
                    <a:pt x="6204" y="7596"/>
                  </a:lnTo>
                  <a:lnTo>
                    <a:pt x="6302" y="7645"/>
                  </a:lnTo>
                  <a:lnTo>
                    <a:pt x="6522" y="7645"/>
                  </a:lnTo>
                  <a:lnTo>
                    <a:pt x="6620" y="7596"/>
                  </a:lnTo>
                  <a:lnTo>
                    <a:pt x="6693" y="7523"/>
                  </a:lnTo>
                  <a:lnTo>
                    <a:pt x="6766" y="7425"/>
                  </a:lnTo>
                  <a:lnTo>
                    <a:pt x="6839" y="7327"/>
                  </a:lnTo>
                  <a:lnTo>
                    <a:pt x="6888" y="7181"/>
                  </a:lnTo>
                  <a:lnTo>
                    <a:pt x="6913" y="7034"/>
                  </a:lnTo>
                  <a:lnTo>
                    <a:pt x="6937" y="6888"/>
                  </a:lnTo>
                  <a:lnTo>
                    <a:pt x="6937" y="6204"/>
                  </a:lnTo>
                  <a:lnTo>
                    <a:pt x="6913" y="5544"/>
                  </a:lnTo>
                  <a:lnTo>
                    <a:pt x="6864" y="4909"/>
                  </a:lnTo>
                  <a:lnTo>
                    <a:pt x="6791" y="4323"/>
                  </a:lnTo>
                  <a:lnTo>
                    <a:pt x="6717" y="3737"/>
                  </a:lnTo>
                  <a:lnTo>
                    <a:pt x="6620" y="3200"/>
                  </a:lnTo>
                  <a:lnTo>
                    <a:pt x="6497" y="2711"/>
                  </a:lnTo>
                  <a:lnTo>
                    <a:pt x="6351" y="2223"/>
                  </a:lnTo>
                  <a:lnTo>
                    <a:pt x="6180" y="1808"/>
                  </a:lnTo>
                  <a:lnTo>
                    <a:pt x="5985" y="1417"/>
                  </a:lnTo>
                  <a:lnTo>
                    <a:pt x="5765" y="1075"/>
                  </a:lnTo>
                  <a:lnTo>
                    <a:pt x="5496" y="758"/>
                  </a:lnTo>
                  <a:lnTo>
                    <a:pt x="5227" y="489"/>
                  </a:lnTo>
                  <a:lnTo>
                    <a:pt x="4910" y="293"/>
                  </a:lnTo>
                  <a:lnTo>
                    <a:pt x="4763" y="196"/>
                  </a:lnTo>
                  <a:lnTo>
                    <a:pt x="4592" y="123"/>
                  </a:lnTo>
                  <a:lnTo>
                    <a:pt x="4397" y="49"/>
                  </a:lnTo>
                  <a:lnTo>
                    <a:pt x="4202" y="0"/>
                  </a:lnTo>
                  <a:lnTo>
                    <a:pt x="4031" y="98"/>
                  </a:lnTo>
                  <a:lnTo>
                    <a:pt x="3860" y="147"/>
                  </a:lnTo>
                  <a:lnTo>
                    <a:pt x="3664" y="196"/>
                  </a:lnTo>
                  <a:lnTo>
                    <a:pt x="3469" y="220"/>
                  </a:lnTo>
                  <a:lnTo>
                    <a:pt x="3274" y="196"/>
                  </a:lnTo>
                  <a:lnTo>
                    <a:pt x="3078" y="147"/>
                  </a:lnTo>
                  <a:lnTo>
                    <a:pt x="2907" y="98"/>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59" name="Google Shape;559;p40"/>
          <p:cNvSpPr/>
          <p:nvPr/>
        </p:nvSpPr>
        <p:spPr>
          <a:xfrm>
            <a:off x="4317599" y="2083007"/>
            <a:ext cx="319561" cy="336908"/>
          </a:xfrm>
          <a:custGeom>
            <a:avLst/>
            <a:gdLst/>
            <a:ahLst/>
            <a:cxnLst/>
            <a:rect l="l" t="t" r="r" b="b"/>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560" name="Google Shape;560;p40"/>
          <p:cNvGrpSpPr/>
          <p:nvPr/>
        </p:nvGrpSpPr>
        <p:grpSpPr>
          <a:xfrm>
            <a:off x="4865134" y="2089056"/>
            <a:ext cx="351204" cy="324661"/>
            <a:chOff x="5975075" y="2327500"/>
            <a:chExt cx="420100" cy="388350"/>
          </a:xfrm>
        </p:grpSpPr>
        <p:sp>
          <p:nvSpPr>
            <p:cNvPr id="561" name="Google Shape;561;p40"/>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62" name="Google Shape;562;p40"/>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63" name="Google Shape;563;p40"/>
          <p:cNvGrpSpPr/>
          <p:nvPr/>
        </p:nvGrpSpPr>
        <p:grpSpPr>
          <a:xfrm>
            <a:off x="5496544" y="2079358"/>
            <a:ext cx="215437" cy="351204"/>
            <a:chOff x="6730350" y="2315900"/>
            <a:chExt cx="257700" cy="420100"/>
          </a:xfrm>
        </p:grpSpPr>
        <p:sp>
          <p:nvSpPr>
            <p:cNvPr id="564" name="Google Shape;564;p40"/>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65" name="Google Shape;565;p40"/>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66" name="Google Shape;566;p40"/>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67" name="Google Shape;567;p40"/>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68" name="Google Shape;568;p40"/>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69" name="Google Shape;569;p40"/>
          <p:cNvGrpSpPr/>
          <p:nvPr/>
        </p:nvGrpSpPr>
        <p:grpSpPr>
          <a:xfrm>
            <a:off x="477889" y="2615840"/>
            <a:ext cx="109265" cy="398166"/>
            <a:chOff x="727175" y="2957625"/>
            <a:chExt cx="130700" cy="476275"/>
          </a:xfrm>
        </p:grpSpPr>
        <p:sp>
          <p:nvSpPr>
            <p:cNvPr id="570" name="Google Shape;570;p40"/>
            <p:cNvSpPr/>
            <p:nvPr/>
          </p:nvSpPr>
          <p:spPr>
            <a:xfrm>
              <a:off x="727175" y="2957625"/>
              <a:ext cx="130700" cy="476275"/>
            </a:xfrm>
            <a:custGeom>
              <a:avLst/>
              <a:gdLst/>
              <a:ahLst/>
              <a:cxnLst/>
              <a:rect l="l" t="t" r="r" b="b"/>
              <a:pathLst>
                <a:path w="5228" h="19051" extrusionOk="0">
                  <a:moveTo>
                    <a:pt x="2614" y="489"/>
                  </a:moveTo>
                  <a:lnTo>
                    <a:pt x="2858" y="538"/>
                  </a:lnTo>
                  <a:lnTo>
                    <a:pt x="3102" y="611"/>
                  </a:lnTo>
                  <a:lnTo>
                    <a:pt x="3322" y="709"/>
                  </a:lnTo>
                  <a:lnTo>
                    <a:pt x="3493" y="880"/>
                  </a:lnTo>
                  <a:lnTo>
                    <a:pt x="3664" y="1051"/>
                  </a:lnTo>
                  <a:lnTo>
                    <a:pt x="3762" y="1270"/>
                  </a:lnTo>
                  <a:lnTo>
                    <a:pt x="3835" y="1490"/>
                  </a:lnTo>
                  <a:lnTo>
                    <a:pt x="3859" y="1759"/>
                  </a:lnTo>
                  <a:lnTo>
                    <a:pt x="3859" y="14483"/>
                  </a:lnTo>
                  <a:lnTo>
                    <a:pt x="3884" y="14581"/>
                  </a:lnTo>
                  <a:lnTo>
                    <a:pt x="3908" y="14679"/>
                  </a:lnTo>
                  <a:lnTo>
                    <a:pt x="3957" y="14776"/>
                  </a:lnTo>
                  <a:lnTo>
                    <a:pt x="4030" y="14850"/>
                  </a:lnTo>
                  <a:lnTo>
                    <a:pt x="4177" y="14996"/>
                  </a:lnTo>
                  <a:lnTo>
                    <a:pt x="4324" y="15167"/>
                  </a:lnTo>
                  <a:lnTo>
                    <a:pt x="4446" y="15363"/>
                  </a:lnTo>
                  <a:lnTo>
                    <a:pt x="4543" y="15558"/>
                  </a:lnTo>
                  <a:lnTo>
                    <a:pt x="4641" y="15778"/>
                  </a:lnTo>
                  <a:lnTo>
                    <a:pt x="4690" y="15973"/>
                  </a:lnTo>
                  <a:lnTo>
                    <a:pt x="4714" y="16193"/>
                  </a:lnTo>
                  <a:lnTo>
                    <a:pt x="4739" y="16437"/>
                  </a:lnTo>
                  <a:lnTo>
                    <a:pt x="4714" y="16633"/>
                  </a:lnTo>
                  <a:lnTo>
                    <a:pt x="4690" y="16852"/>
                  </a:lnTo>
                  <a:lnTo>
                    <a:pt x="4641" y="17048"/>
                  </a:lnTo>
                  <a:lnTo>
                    <a:pt x="4568" y="17243"/>
                  </a:lnTo>
                  <a:lnTo>
                    <a:pt x="4470" y="17438"/>
                  </a:lnTo>
                  <a:lnTo>
                    <a:pt x="4372" y="17609"/>
                  </a:lnTo>
                  <a:lnTo>
                    <a:pt x="4250" y="17780"/>
                  </a:lnTo>
                  <a:lnTo>
                    <a:pt x="4104" y="17927"/>
                  </a:lnTo>
                  <a:lnTo>
                    <a:pt x="3957" y="18073"/>
                  </a:lnTo>
                  <a:lnTo>
                    <a:pt x="3811" y="18196"/>
                  </a:lnTo>
                  <a:lnTo>
                    <a:pt x="3615" y="18293"/>
                  </a:lnTo>
                  <a:lnTo>
                    <a:pt x="3444" y="18391"/>
                  </a:lnTo>
                  <a:lnTo>
                    <a:pt x="3249" y="18464"/>
                  </a:lnTo>
                  <a:lnTo>
                    <a:pt x="3029" y="18513"/>
                  </a:lnTo>
                  <a:lnTo>
                    <a:pt x="2834" y="18538"/>
                  </a:lnTo>
                  <a:lnTo>
                    <a:pt x="2614" y="18562"/>
                  </a:lnTo>
                  <a:lnTo>
                    <a:pt x="2394" y="18538"/>
                  </a:lnTo>
                  <a:lnTo>
                    <a:pt x="2174" y="18513"/>
                  </a:lnTo>
                  <a:lnTo>
                    <a:pt x="1979" y="18464"/>
                  </a:lnTo>
                  <a:lnTo>
                    <a:pt x="1784" y="18391"/>
                  </a:lnTo>
                  <a:lnTo>
                    <a:pt x="1613" y="18293"/>
                  </a:lnTo>
                  <a:lnTo>
                    <a:pt x="1417" y="18196"/>
                  </a:lnTo>
                  <a:lnTo>
                    <a:pt x="1271" y="18073"/>
                  </a:lnTo>
                  <a:lnTo>
                    <a:pt x="1124" y="17927"/>
                  </a:lnTo>
                  <a:lnTo>
                    <a:pt x="978" y="17780"/>
                  </a:lnTo>
                  <a:lnTo>
                    <a:pt x="855" y="17609"/>
                  </a:lnTo>
                  <a:lnTo>
                    <a:pt x="758" y="17438"/>
                  </a:lnTo>
                  <a:lnTo>
                    <a:pt x="660" y="17243"/>
                  </a:lnTo>
                  <a:lnTo>
                    <a:pt x="587" y="17048"/>
                  </a:lnTo>
                  <a:lnTo>
                    <a:pt x="538" y="16852"/>
                  </a:lnTo>
                  <a:lnTo>
                    <a:pt x="514" y="16633"/>
                  </a:lnTo>
                  <a:lnTo>
                    <a:pt x="489" y="16437"/>
                  </a:lnTo>
                  <a:lnTo>
                    <a:pt x="514" y="16193"/>
                  </a:lnTo>
                  <a:lnTo>
                    <a:pt x="538" y="15973"/>
                  </a:lnTo>
                  <a:lnTo>
                    <a:pt x="587" y="15778"/>
                  </a:lnTo>
                  <a:lnTo>
                    <a:pt x="684" y="15558"/>
                  </a:lnTo>
                  <a:lnTo>
                    <a:pt x="782" y="15363"/>
                  </a:lnTo>
                  <a:lnTo>
                    <a:pt x="904" y="15167"/>
                  </a:lnTo>
                  <a:lnTo>
                    <a:pt x="1051" y="14996"/>
                  </a:lnTo>
                  <a:lnTo>
                    <a:pt x="1197" y="14850"/>
                  </a:lnTo>
                  <a:lnTo>
                    <a:pt x="1271" y="14776"/>
                  </a:lnTo>
                  <a:lnTo>
                    <a:pt x="1319" y="14679"/>
                  </a:lnTo>
                  <a:lnTo>
                    <a:pt x="1344" y="14581"/>
                  </a:lnTo>
                  <a:lnTo>
                    <a:pt x="1368" y="14483"/>
                  </a:lnTo>
                  <a:lnTo>
                    <a:pt x="1368" y="1759"/>
                  </a:lnTo>
                  <a:lnTo>
                    <a:pt x="1393" y="1490"/>
                  </a:lnTo>
                  <a:lnTo>
                    <a:pt x="1466" y="1270"/>
                  </a:lnTo>
                  <a:lnTo>
                    <a:pt x="1564" y="1051"/>
                  </a:lnTo>
                  <a:lnTo>
                    <a:pt x="1735" y="880"/>
                  </a:lnTo>
                  <a:lnTo>
                    <a:pt x="1906" y="709"/>
                  </a:lnTo>
                  <a:lnTo>
                    <a:pt x="2125" y="611"/>
                  </a:lnTo>
                  <a:lnTo>
                    <a:pt x="2370" y="538"/>
                  </a:lnTo>
                  <a:lnTo>
                    <a:pt x="2614" y="489"/>
                  </a:lnTo>
                  <a:close/>
                  <a:moveTo>
                    <a:pt x="2614" y="0"/>
                  </a:moveTo>
                  <a:lnTo>
                    <a:pt x="2443" y="25"/>
                  </a:lnTo>
                  <a:lnTo>
                    <a:pt x="2272" y="49"/>
                  </a:lnTo>
                  <a:lnTo>
                    <a:pt x="2101" y="98"/>
                  </a:lnTo>
                  <a:lnTo>
                    <a:pt x="1930" y="147"/>
                  </a:lnTo>
                  <a:lnTo>
                    <a:pt x="1784" y="220"/>
                  </a:lnTo>
                  <a:lnTo>
                    <a:pt x="1637" y="318"/>
                  </a:lnTo>
                  <a:lnTo>
                    <a:pt x="1515" y="416"/>
                  </a:lnTo>
                  <a:lnTo>
                    <a:pt x="1393" y="513"/>
                  </a:lnTo>
                  <a:lnTo>
                    <a:pt x="1271" y="635"/>
                  </a:lnTo>
                  <a:lnTo>
                    <a:pt x="1173" y="782"/>
                  </a:lnTo>
                  <a:lnTo>
                    <a:pt x="1075" y="928"/>
                  </a:lnTo>
                  <a:lnTo>
                    <a:pt x="1002" y="1075"/>
                  </a:lnTo>
                  <a:lnTo>
                    <a:pt x="953" y="1246"/>
                  </a:lnTo>
                  <a:lnTo>
                    <a:pt x="904" y="1393"/>
                  </a:lnTo>
                  <a:lnTo>
                    <a:pt x="880" y="1588"/>
                  </a:lnTo>
                  <a:lnTo>
                    <a:pt x="880" y="1759"/>
                  </a:lnTo>
                  <a:lnTo>
                    <a:pt x="880" y="14483"/>
                  </a:lnTo>
                  <a:lnTo>
                    <a:pt x="684" y="14679"/>
                  </a:lnTo>
                  <a:lnTo>
                    <a:pt x="514" y="14874"/>
                  </a:lnTo>
                  <a:lnTo>
                    <a:pt x="367" y="15094"/>
                  </a:lnTo>
                  <a:lnTo>
                    <a:pt x="245" y="15338"/>
                  </a:lnTo>
                  <a:lnTo>
                    <a:pt x="147" y="15607"/>
                  </a:lnTo>
                  <a:lnTo>
                    <a:pt x="74" y="15875"/>
                  </a:lnTo>
                  <a:lnTo>
                    <a:pt x="25" y="16144"/>
                  </a:lnTo>
                  <a:lnTo>
                    <a:pt x="1" y="16437"/>
                  </a:lnTo>
                  <a:lnTo>
                    <a:pt x="25" y="16681"/>
                  </a:lnTo>
                  <a:lnTo>
                    <a:pt x="49" y="16950"/>
                  </a:lnTo>
                  <a:lnTo>
                    <a:pt x="123" y="17194"/>
                  </a:lnTo>
                  <a:lnTo>
                    <a:pt x="196" y="17438"/>
                  </a:lnTo>
                  <a:lnTo>
                    <a:pt x="318" y="17683"/>
                  </a:lnTo>
                  <a:lnTo>
                    <a:pt x="440" y="17878"/>
                  </a:lnTo>
                  <a:lnTo>
                    <a:pt x="611" y="18098"/>
                  </a:lnTo>
                  <a:lnTo>
                    <a:pt x="758" y="18269"/>
                  </a:lnTo>
                  <a:lnTo>
                    <a:pt x="953" y="18440"/>
                  </a:lnTo>
                  <a:lnTo>
                    <a:pt x="1149" y="18586"/>
                  </a:lnTo>
                  <a:lnTo>
                    <a:pt x="1368" y="18733"/>
                  </a:lnTo>
                  <a:lnTo>
                    <a:pt x="1588" y="18831"/>
                  </a:lnTo>
                  <a:lnTo>
                    <a:pt x="1832" y="18928"/>
                  </a:lnTo>
                  <a:lnTo>
                    <a:pt x="2077" y="18977"/>
                  </a:lnTo>
                  <a:lnTo>
                    <a:pt x="2345" y="19026"/>
                  </a:lnTo>
                  <a:lnTo>
                    <a:pt x="2614" y="19050"/>
                  </a:lnTo>
                  <a:lnTo>
                    <a:pt x="2883" y="19026"/>
                  </a:lnTo>
                  <a:lnTo>
                    <a:pt x="3151" y="18977"/>
                  </a:lnTo>
                  <a:lnTo>
                    <a:pt x="3395" y="18928"/>
                  </a:lnTo>
                  <a:lnTo>
                    <a:pt x="3640" y="18831"/>
                  </a:lnTo>
                  <a:lnTo>
                    <a:pt x="3859" y="18733"/>
                  </a:lnTo>
                  <a:lnTo>
                    <a:pt x="4079" y="18586"/>
                  </a:lnTo>
                  <a:lnTo>
                    <a:pt x="4275" y="18440"/>
                  </a:lnTo>
                  <a:lnTo>
                    <a:pt x="4470" y="18269"/>
                  </a:lnTo>
                  <a:lnTo>
                    <a:pt x="4617" y="18098"/>
                  </a:lnTo>
                  <a:lnTo>
                    <a:pt x="4788" y="17878"/>
                  </a:lnTo>
                  <a:lnTo>
                    <a:pt x="4910" y="17683"/>
                  </a:lnTo>
                  <a:lnTo>
                    <a:pt x="5032" y="17438"/>
                  </a:lnTo>
                  <a:lnTo>
                    <a:pt x="5105" y="17194"/>
                  </a:lnTo>
                  <a:lnTo>
                    <a:pt x="5178" y="16950"/>
                  </a:lnTo>
                  <a:lnTo>
                    <a:pt x="5203" y="16681"/>
                  </a:lnTo>
                  <a:lnTo>
                    <a:pt x="5227" y="16437"/>
                  </a:lnTo>
                  <a:lnTo>
                    <a:pt x="5203" y="16144"/>
                  </a:lnTo>
                  <a:lnTo>
                    <a:pt x="5154" y="15875"/>
                  </a:lnTo>
                  <a:lnTo>
                    <a:pt x="5081" y="15607"/>
                  </a:lnTo>
                  <a:lnTo>
                    <a:pt x="4983" y="15338"/>
                  </a:lnTo>
                  <a:lnTo>
                    <a:pt x="4861" y="15094"/>
                  </a:lnTo>
                  <a:lnTo>
                    <a:pt x="4714" y="14874"/>
                  </a:lnTo>
                  <a:lnTo>
                    <a:pt x="4543" y="14679"/>
                  </a:lnTo>
                  <a:lnTo>
                    <a:pt x="4348" y="14483"/>
                  </a:lnTo>
                  <a:lnTo>
                    <a:pt x="4348" y="1759"/>
                  </a:lnTo>
                  <a:lnTo>
                    <a:pt x="4348" y="1588"/>
                  </a:lnTo>
                  <a:lnTo>
                    <a:pt x="4324" y="1393"/>
                  </a:lnTo>
                  <a:lnTo>
                    <a:pt x="4275" y="1246"/>
                  </a:lnTo>
                  <a:lnTo>
                    <a:pt x="4226" y="1075"/>
                  </a:lnTo>
                  <a:lnTo>
                    <a:pt x="4153" y="928"/>
                  </a:lnTo>
                  <a:lnTo>
                    <a:pt x="4055" y="782"/>
                  </a:lnTo>
                  <a:lnTo>
                    <a:pt x="3957" y="635"/>
                  </a:lnTo>
                  <a:lnTo>
                    <a:pt x="3835" y="513"/>
                  </a:lnTo>
                  <a:lnTo>
                    <a:pt x="3713" y="416"/>
                  </a:lnTo>
                  <a:lnTo>
                    <a:pt x="3591" y="318"/>
                  </a:lnTo>
                  <a:lnTo>
                    <a:pt x="3444" y="220"/>
                  </a:lnTo>
                  <a:lnTo>
                    <a:pt x="3298" y="147"/>
                  </a:lnTo>
                  <a:lnTo>
                    <a:pt x="3127" y="98"/>
                  </a:lnTo>
                  <a:lnTo>
                    <a:pt x="2956" y="49"/>
                  </a:lnTo>
                  <a:lnTo>
                    <a:pt x="2785" y="25"/>
                  </a:lnTo>
                  <a:lnTo>
                    <a:pt x="2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71" name="Google Shape;571;p40"/>
            <p:cNvSpPr/>
            <p:nvPr/>
          </p:nvSpPr>
          <p:spPr>
            <a:xfrm>
              <a:off x="751600" y="3090125"/>
              <a:ext cx="81850" cy="319350"/>
            </a:xfrm>
            <a:custGeom>
              <a:avLst/>
              <a:gdLst/>
              <a:ahLst/>
              <a:cxnLst/>
              <a:rect l="l" t="t" r="r" b="b"/>
              <a:pathLst>
                <a:path w="3274" h="12774" extrusionOk="0">
                  <a:moveTo>
                    <a:pt x="880" y="0"/>
                  </a:moveTo>
                  <a:lnTo>
                    <a:pt x="880" y="9183"/>
                  </a:lnTo>
                  <a:lnTo>
                    <a:pt x="855" y="9379"/>
                  </a:lnTo>
                  <a:lnTo>
                    <a:pt x="782" y="9574"/>
                  </a:lnTo>
                  <a:lnTo>
                    <a:pt x="684" y="9745"/>
                  </a:lnTo>
                  <a:lnTo>
                    <a:pt x="538" y="9916"/>
                  </a:lnTo>
                  <a:lnTo>
                    <a:pt x="416" y="10038"/>
                  </a:lnTo>
                  <a:lnTo>
                    <a:pt x="318" y="10160"/>
                  </a:lnTo>
                  <a:lnTo>
                    <a:pt x="220" y="10307"/>
                  </a:lnTo>
                  <a:lnTo>
                    <a:pt x="147" y="10453"/>
                  </a:lnTo>
                  <a:lnTo>
                    <a:pt x="74" y="10624"/>
                  </a:lnTo>
                  <a:lnTo>
                    <a:pt x="49" y="10795"/>
                  </a:lnTo>
                  <a:lnTo>
                    <a:pt x="1" y="10966"/>
                  </a:lnTo>
                  <a:lnTo>
                    <a:pt x="1" y="11137"/>
                  </a:lnTo>
                  <a:lnTo>
                    <a:pt x="1" y="11284"/>
                  </a:lnTo>
                  <a:lnTo>
                    <a:pt x="25" y="11455"/>
                  </a:lnTo>
                  <a:lnTo>
                    <a:pt x="74" y="11601"/>
                  </a:lnTo>
                  <a:lnTo>
                    <a:pt x="123" y="11772"/>
                  </a:lnTo>
                  <a:lnTo>
                    <a:pt x="196" y="11894"/>
                  </a:lnTo>
                  <a:lnTo>
                    <a:pt x="294" y="12041"/>
                  </a:lnTo>
                  <a:lnTo>
                    <a:pt x="367" y="12163"/>
                  </a:lnTo>
                  <a:lnTo>
                    <a:pt x="489" y="12285"/>
                  </a:lnTo>
                  <a:lnTo>
                    <a:pt x="587" y="12383"/>
                  </a:lnTo>
                  <a:lnTo>
                    <a:pt x="733" y="12480"/>
                  </a:lnTo>
                  <a:lnTo>
                    <a:pt x="855" y="12554"/>
                  </a:lnTo>
                  <a:lnTo>
                    <a:pt x="1002" y="12627"/>
                  </a:lnTo>
                  <a:lnTo>
                    <a:pt x="1148" y="12700"/>
                  </a:lnTo>
                  <a:lnTo>
                    <a:pt x="1319" y="12725"/>
                  </a:lnTo>
                  <a:lnTo>
                    <a:pt x="1466" y="12749"/>
                  </a:lnTo>
                  <a:lnTo>
                    <a:pt x="1637" y="12773"/>
                  </a:lnTo>
                  <a:lnTo>
                    <a:pt x="1808" y="12749"/>
                  </a:lnTo>
                  <a:lnTo>
                    <a:pt x="1954" y="12725"/>
                  </a:lnTo>
                  <a:lnTo>
                    <a:pt x="2125" y="12700"/>
                  </a:lnTo>
                  <a:lnTo>
                    <a:pt x="2272" y="12627"/>
                  </a:lnTo>
                  <a:lnTo>
                    <a:pt x="2418" y="12554"/>
                  </a:lnTo>
                  <a:lnTo>
                    <a:pt x="2541" y="12480"/>
                  </a:lnTo>
                  <a:lnTo>
                    <a:pt x="2687" y="12383"/>
                  </a:lnTo>
                  <a:lnTo>
                    <a:pt x="2785" y="12285"/>
                  </a:lnTo>
                  <a:lnTo>
                    <a:pt x="2907" y="12163"/>
                  </a:lnTo>
                  <a:lnTo>
                    <a:pt x="2980" y="12041"/>
                  </a:lnTo>
                  <a:lnTo>
                    <a:pt x="3078" y="11894"/>
                  </a:lnTo>
                  <a:lnTo>
                    <a:pt x="3151" y="11772"/>
                  </a:lnTo>
                  <a:lnTo>
                    <a:pt x="3200" y="11601"/>
                  </a:lnTo>
                  <a:lnTo>
                    <a:pt x="3249" y="11455"/>
                  </a:lnTo>
                  <a:lnTo>
                    <a:pt x="3273" y="11284"/>
                  </a:lnTo>
                  <a:lnTo>
                    <a:pt x="3273" y="11137"/>
                  </a:lnTo>
                  <a:lnTo>
                    <a:pt x="3273" y="10966"/>
                  </a:lnTo>
                  <a:lnTo>
                    <a:pt x="3224" y="10795"/>
                  </a:lnTo>
                  <a:lnTo>
                    <a:pt x="3200" y="10624"/>
                  </a:lnTo>
                  <a:lnTo>
                    <a:pt x="3127" y="10453"/>
                  </a:lnTo>
                  <a:lnTo>
                    <a:pt x="3053" y="10307"/>
                  </a:lnTo>
                  <a:lnTo>
                    <a:pt x="2956" y="10160"/>
                  </a:lnTo>
                  <a:lnTo>
                    <a:pt x="2858" y="10038"/>
                  </a:lnTo>
                  <a:lnTo>
                    <a:pt x="2736" y="9916"/>
                  </a:lnTo>
                  <a:lnTo>
                    <a:pt x="2589" y="9745"/>
                  </a:lnTo>
                  <a:lnTo>
                    <a:pt x="2492" y="9574"/>
                  </a:lnTo>
                  <a:lnTo>
                    <a:pt x="2418" y="9379"/>
                  </a:lnTo>
                  <a:lnTo>
                    <a:pt x="2394" y="9183"/>
                  </a:lnTo>
                  <a:lnTo>
                    <a:pt x="2394" y="8255"/>
                  </a:lnTo>
                  <a:lnTo>
                    <a:pt x="2052" y="8255"/>
                  </a:lnTo>
                  <a:lnTo>
                    <a:pt x="1954" y="8231"/>
                  </a:lnTo>
                  <a:lnTo>
                    <a:pt x="1881" y="8182"/>
                  </a:lnTo>
                  <a:lnTo>
                    <a:pt x="1832" y="8109"/>
                  </a:lnTo>
                  <a:lnTo>
                    <a:pt x="1808" y="8011"/>
                  </a:lnTo>
                  <a:lnTo>
                    <a:pt x="1832" y="7913"/>
                  </a:lnTo>
                  <a:lnTo>
                    <a:pt x="1881" y="7840"/>
                  </a:lnTo>
                  <a:lnTo>
                    <a:pt x="1954" y="7791"/>
                  </a:lnTo>
                  <a:lnTo>
                    <a:pt x="2052" y="7767"/>
                  </a:lnTo>
                  <a:lnTo>
                    <a:pt x="2394" y="7767"/>
                  </a:lnTo>
                  <a:lnTo>
                    <a:pt x="2394" y="6912"/>
                  </a:lnTo>
                  <a:lnTo>
                    <a:pt x="2052" y="6912"/>
                  </a:lnTo>
                  <a:lnTo>
                    <a:pt x="1954" y="6888"/>
                  </a:lnTo>
                  <a:lnTo>
                    <a:pt x="1881" y="6839"/>
                  </a:lnTo>
                  <a:lnTo>
                    <a:pt x="1832" y="6765"/>
                  </a:lnTo>
                  <a:lnTo>
                    <a:pt x="1808" y="6668"/>
                  </a:lnTo>
                  <a:lnTo>
                    <a:pt x="1832" y="6570"/>
                  </a:lnTo>
                  <a:lnTo>
                    <a:pt x="1881" y="6497"/>
                  </a:lnTo>
                  <a:lnTo>
                    <a:pt x="1954" y="6448"/>
                  </a:lnTo>
                  <a:lnTo>
                    <a:pt x="2052" y="6423"/>
                  </a:lnTo>
                  <a:lnTo>
                    <a:pt x="2394" y="6423"/>
                  </a:lnTo>
                  <a:lnTo>
                    <a:pt x="2394" y="5569"/>
                  </a:lnTo>
                  <a:lnTo>
                    <a:pt x="2052" y="5569"/>
                  </a:lnTo>
                  <a:lnTo>
                    <a:pt x="1954" y="5544"/>
                  </a:lnTo>
                  <a:lnTo>
                    <a:pt x="1881" y="5495"/>
                  </a:lnTo>
                  <a:lnTo>
                    <a:pt x="1832" y="5422"/>
                  </a:lnTo>
                  <a:lnTo>
                    <a:pt x="1808" y="5324"/>
                  </a:lnTo>
                  <a:lnTo>
                    <a:pt x="1832" y="5227"/>
                  </a:lnTo>
                  <a:lnTo>
                    <a:pt x="1881" y="5153"/>
                  </a:lnTo>
                  <a:lnTo>
                    <a:pt x="1954" y="5105"/>
                  </a:lnTo>
                  <a:lnTo>
                    <a:pt x="2052" y="5080"/>
                  </a:lnTo>
                  <a:lnTo>
                    <a:pt x="2394" y="5080"/>
                  </a:lnTo>
                  <a:lnTo>
                    <a:pt x="2394" y="4225"/>
                  </a:lnTo>
                  <a:lnTo>
                    <a:pt x="2052" y="4225"/>
                  </a:lnTo>
                  <a:lnTo>
                    <a:pt x="1954" y="4201"/>
                  </a:lnTo>
                  <a:lnTo>
                    <a:pt x="1881" y="4152"/>
                  </a:lnTo>
                  <a:lnTo>
                    <a:pt x="1832" y="4079"/>
                  </a:lnTo>
                  <a:lnTo>
                    <a:pt x="1808" y="3981"/>
                  </a:lnTo>
                  <a:lnTo>
                    <a:pt x="1832" y="3883"/>
                  </a:lnTo>
                  <a:lnTo>
                    <a:pt x="1881" y="3810"/>
                  </a:lnTo>
                  <a:lnTo>
                    <a:pt x="1954" y="3761"/>
                  </a:lnTo>
                  <a:lnTo>
                    <a:pt x="2052" y="3737"/>
                  </a:lnTo>
                  <a:lnTo>
                    <a:pt x="2394" y="3737"/>
                  </a:lnTo>
                  <a:lnTo>
                    <a:pt x="2394" y="2882"/>
                  </a:lnTo>
                  <a:lnTo>
                    <a:pt x="2052" y="2882"/>
                  </a:lnTo>
                  <a:lnTo>
                    <a:pt x="1954" y="2858"/>
                  </a:lnTo>
                  <a:lnTo>
                    <a:pt x="1881" y="2809"/>
                  </a:lnTo>
                  <a:lnTo>
                    <a:pt x="1832" y="2736"/>
                  </a:lnTo>
                  <a:lnTo>
                    <a:pt x="1808" y="2638"/>
                  </a:lnTo>
                  <a:lnTo>
                    <a:pt x="1832" y="2540"/>
                  </a:lnTo>
                  <a:lnTo>
                    <a:pt x="1881" y="2467"/>
                  </a:lnTo>
                  <a:lnTo>
                    <a:pt x="1954" y="2418"/>
                  </a:lnTo>
                  <a:lnTo>
                    <a:pt x="2052" y="2394"/>
                  </a:lnTo>
                  <a:lnTo>
                    <a:pt x="2394" y="2394"/>
                  </a:lnTo>
                  <a:lnTo>
                    <a:pt x="2394" y="1539"/>
                  </a:lnTo>
                  <a:lnTo>
                    <a:pt x="2052" y="1539"/>
                  </a:lnTo>
                  <a:lnTo>
                    <a:pt x="1954" y="1514"/>
                  </a:lnTo>
                  <a:lnTo>
                    <a:pt x="1881" y="1466"/>
                  </a:lnTo>
                  <a:lnTo>
                    <a:pt x="1832" y="1392"/>
                  </a:lnTo>
                  <a:lnTo>
                    <a:pt x="1808" y="1295"/>
                  </a:lnTo>
                  <a:lnTo>
                    <a:pt x="1832" y="1197"/>
                  </a:lnTo>
                  <a:lnTo>
                    <a:pt x="1881" y="1124"/>
                  </a:lnTo>
                  <a:lnTo>
                    <a:pt x="1954" y="1075"/>
                  </a:lnTo>
                  <a:lnTo>
                    <a:pt x="2052" y="1050"/>
                  </a:lnTo>
                  <a:lnTo>
                    <a:pt x="2394" y="1050"/>
                  </a:lnTo>
                  <a:lnTo>
                    <a:pt x="2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72" name="Google Shape;572;p40"/>
          <p:cNvSpPr/>
          <p:nvPr/>
        </p:nvSpPr>
        <p:spPr>
          <a:xfrm>
            <a:off x="1492208" y="2600114"/>
            <a:ext cx="334860" cy="429809"/>
          </a:xfrm>
          <a:custGeom>
            <a:avLst/>
            <a:gdLst/>
            <a:ahLst/>
            <a:cxnLst/>
            <a:rect l="l" t="t" r="r" b="b"/>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73" name="Google Shape;573;p40"/>
          <p:cNvSpPr/>
          <p:nvPr/>
        </p:nvSpPr>
        <p:spPr>
          <a:xfrm>
            <a:off x="972049" y="2600114"/>
            <a:ext cx="248083" cy="429809"/>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574" name="Google Shape;574;p40"/>
          <p:cNvGrpSpPr/>
          <p:nvPr/>
        </p:nvGrpSpPr>
        <p:grpSpPr>
          <a:xfrm>
            <a:off x="2029631" y="2628589"/>
            <a:ext cx="386943" cy="372647"/>
            <a:chOff x="2583325" y="2972875"/>
            <a:chExt cx="462850" cy="445750"/>
          </a:xfrm>
        </p:grpSpPr>
        <p:sp>
          <p:nvSpPr>
            <p:cNvPr id="575" name="Google Shape;575;p40"/>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76" name="Google Shape;576;p40"/>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77" name="Google Shape;577;p40"/>
          <p:cNvGrpSpPr/>
          <p:nvPr/>
        </p:nvGrpSpPr>
        <p:grpSpPr>
          <a:xfrm>
            <a:off x="2579886" y="2684246"/>
            <a:ext cx="413486" cy="261355"/>
            <a:chOff x="3241525" y="3039450"/>
            <a:chExt cx="494600" cy="312625"/>
          </a:xfrm>
        </p:grpSpPr>
        <p:sp>
          <p:nvSpPr>
            <p:cNvPr id="578" name="Google Shape;578;p40"/>
            <p:cNvSpPr/>
            <p:nvPr/>
          </p:nvSpPr>
          <p:spPr>
            <a:xfrm>
              <a:off x="3241525" y="3039450"/>
              <a:ext cx="494600" cy="312625"/>
            </a:xfrm>
            <a:custGeom>
              <a:avLst/>
              <a:gdLst/>
              <a:ahLst/>
              <a:cxnLst/>
              <a:rect l="l" t="t" r="r" b="b"/>
              <a:pathLst>
                <a:path w="19784" h="12505" extrusionOk="0">
                  <a:moveTo>
                    <a:pt x="9892" y="977"/>
                  </a:moveTo>
                  <a:lnTo>
                    <a:pt x="10356" y="1001"/>
                  </a:lnTo>
                  <a:lnTo>
                    <a:pt x="10796" y="1050"/>
                  </a:lnTo>
                  <a:lnTo>
                    <a:pt x="11235" y="1124"/>
                  </a:lnTo>
                  <a:lnTo>
                    <a:pt x="11675" y="1221"/>
                  </a:lnTo>
                  <a:lnTo>
                    <a:pt x="12090" y="1343"/>
                  </a:lnTo>
                  <a:lnTo>
                    <a:pt x="12505" y="1490"/>
                  </a:lnTo>
                  <a:lnTo>
                    <a:pt x="12920" y="1661"/>
                  </a:lnTo>
                  <a:lnTo>
                    <a:pt x="13311" y="1832"/>
                  </a:lnTo>
                  <a:lnTo>
                    <a:pt x="13702" y="2027"/>
                  </a:lnTo>
                  <a:lnTo>
                    <a:pt x="14068" y="2223"/>
                  </a:lnTo>
                  <a:lnTo>
                    <a:pt x="14752" y="2662"/>
                  </a:lnTo>
                  <a:lnTo>
                    <a:pt x="15412" y="3126"/>
                  </a:lnTo>
                  <a:lnTo>
                    <a:pt x="15973" y="3590"/>
                  </a:lnTo>
                  <a:lnTo>
                    <a:pt x="16462" y="4005"/>
                  </a:lnTo>
                  <a:lnTo>
                    <a:pt x="16901" y="4421"/>
                  </a:lnTo>
                  <a:lnTo>
                    <a:pt x="17292" y="4811"/>
                  </a:lnTo>
                  <a:lnTo>
                    <a:pt x="17634" y="5178"/>
                  </a:lnTo>
                  <a:lnTo>
                    <a:pt x="18196" y="5813"/>
                  </a:lnTo>
                  <a:lnTo>
                    <a:pt x="18562" y="6252"/>
                  </a:lnTo>
                  <a:lnTo>
                    <a:pt x="18196" y="6692"/>
                  </a:lnTo>
                  <a:lnTo>
                    <a:pt x="17634" y="7327"/>
                  </a:lnTo>
                  <a:lnTo>
                    <a:pt x="17292" y="7693"/>
                  </a:lnTo>
                  <a:lnTo>
                    <a:pt x="16901" y="8084"/>
                  </a:lnTo>
                  <a:lnTo>
                    <a:pt x="16462" y="8499"/>
                  </a:lnTo>
                  <a:lnTo>
                    <a:pt x="15973" y="8915"/>
                  </a:lnTo>
                  <a:lnTo>
                    <a:pt x="15412" y="9379"/>
                  </a:lnTo>
                  <a:lnTo>
                    <a:pt x="14752" y="9843"/>
                  </a:lnTo>
                  <a:lnTo>
                    <a:pt x="14068" y="10282"/>
                  </a:lnTo>
                  <a:lnTo>
                    <a:pt x="13702" y="10478"/>
                  </a:lnTo>
                  <a:lnTo>
                    <a:pt x="13311" y="10673"/>
                  </a:lnTo>
                  <a:lnTo>
                    <a:pt x="12920" y="10844"/>
                  </a:lnTo>
                  <a:lnTo>
                    <a:pt x="12505" y="11015"/>
                  </a:lnTo>
                  <a:lnTo>
                    <a:pt x="12090" y="11161"/>
                  </a:lnTo>
                  <a:lnTo>
                    <a:pt x="11675" y="11284"/>
                  </a:lnTo>
                  <a:lnTo>
                    <a:pt x="11235" y="11381"/>
                  </a:lnTo>
                  <a:lnTo>
                    <a:pt x="10796" y="11455"/>
                  </a:lnTo>
                  <a:lnTo>
                    <a:pt x="10356" y="11503"/>
                  </a:lnTo>
                  <a:lnTo>
                    <a:pt x="9892" y="11528"/>
                  </a:lnTo>
                  <a:lnTo>
                    <a:pt x="9477" y="11528"/>
                  </a:lnTo>
                  <a:lnTo>
                    <a:pt x="9086" y="11479"/>
                  </a:lnTo>
                  <a:lnTo>
                    <a:pt x="8695" y="11430"/>
                  </a:lnTo>
                  <a:lnTo>
                    <a:pt x="8304" y="11332"/>
                  </a:lnTo>
                  <a:lnTo>
                    <a:pt x="7914" y="11235"/>
                  </a:lnTo>
                  <a:lnTo>
                    <a:pt x="7523" y="11113"/>
                  </a:lnTo>
                  <a:lnTo>
                    <a:pt x="7157" y="10990"/>
                  </a:lnTo>
                  <a:lnTo>
                    <a:pt x="6790" y="10844"/>
                  </a:lnTo>
                  <a:lnTo>
                    <a:pt x="6448" y="10673"/>
                  </a:lnTo>
                  <a:lnTo>
                    <a:pt x="6082" y="10502"/>
                  </a:lnTo>
                  <a:lnTo>
                    <a:pt x="5423" y="10111"/>
                  </a:lnTo>
                  <a:lnTo>
                    <a:pt x="4788" y="9696"/>
                  </a:lnTo>
                  <a:lnTo>
                    <a:pt x="4201" y="9232"/>
                  </a:lnTo>
                  <a:lnTo>
                    <a:pt x="3640" y="8792"/>
                  </a:lnTo>
                  <a:lnTo>
                    <a:pt x="3127" y="8328"/>
                  </a:lnTo>
                  <a:lnTo>
                    <a:pt x="2663" y="7889"/>
                  </a:lnTo>
                  <a:lnTo>
                    <a:pt x="2272" y="7474"/>
                  </a:lnTo>
                  <a:lnTo>
                    <a:pt x="1613" y="6741"/>
                  </a:lnTo>
                  <a:lnTo>
                    <a:pt x="1222" y="6252"/>
                  </a:lnTo>
                  <a:lnTo>
                    <a:pt x="1613" y="5764"/>
                  </a:lnTo>
                  <a:lnTo>
                    <a:pt x="2272" y="5031"/>
                  </a:lnTo>
                  <a:lnTo>
                    <a:pt x="2663" y="4616"/>
                  </a:lnTo>
                  <a:lnTo>
                    <a:pt x="3127" y="4176"/>
                  </a:lnTo>
                  <a:lnTo>
                    <a:pt x="3640" y="3712"/>
                  </a:lnTo>
                  <a:lnTo>
                    <a:pt x="4201" y="3273"/>
                  </a:lnTo>
                  <a:lnTo>
                    <a:pt x="4788" y="2833"/>
                  </a:lnTo>
                  <a:lnTo>
                    <a:pt x="5423" y="2394"/>
                  </a:lnTo>
                  <a:lnTo>
                    <a:pt x="6082" y="2003"/>
                  </a:lnTo>
                  <a:lnTo>
                    <a:pt x="6448" y="1832"/>
                  </a:lnTo>
                  <a:lnTo>
                    <a:pt x="6790" y="1661"/>
                  </a:lnTo>
                  <a:lnTo>
                    <a:pt x="7157" y="1514"/>
                  </a:lnTo>
                  <a:lnTo>
                    <a:pt x="7523" y="1392"/>
                  </a:lnTo>
                  <a:lnTo>
                    <a:pt x="7914" y="1270"/>
                  </a:lnTo>
                  <a:lnTo>
                    <a:pt x="8304" y="1172"/>
                  </a:lnTo>
                  <a:lnTo>
                    <a:pt x="8695" y="1075"/>
                  </a:lnTo>
                  <a:lnTo>
                    <a:pt x="9086" y="1026"/>
                  </a:lnTo>
                  <a:lnTo>
                    <a:pt x="9477" y="977"/>
                  </a:lnTo>
                  <a:close/>
                  <a:moveTo>
                    <a:pt x="9892" y="0"/>
                  </a:moveTo>
                  <a:lnTo>
                    <a:pt x="9404" y="25"/>
                  </a:lnTo>
                  <a:lnTo>
                    <a:pt x="8915" y="73"/>
                  </a:lnTo>
                  <a:lnTo>
                    <a:pt x="8451" y="147"/>
                  </a:lnTo>
                  <a:lnTo>
                    <a:pt x="7963" y="244"/>
                  </a:lnTo>
                  <a:lnTo>
                    <a:pt x="7523" y="366"/>
                  </a:lnTo>
                  <a:lnTo>
                    <a:pt x="7059" y="513"/>
                  </a:lnTo>
                  <a:lnTo>
                    <a:pt x="6619" y="684"/>
                  </a:lnTo>
                  <a:lnTo>
                    <a:pt x="6204" y="879"/>
                  </a:lnTo>
                  <a:lnTo>
                    <a:pt x="5765" y="1075"/>
                  </a:lnTo>
                  <a:lnTo>
                    <a:pt x="5374" y="1295"/>
                  </a:lnTo>
                  <a:lnTo>
                    <a:pt x="4959" y="1539"/>
                  </a:lnTo>
                  <a:lnTo>
                    <a:pt x="4592" y="1783"/>
                  </a:lnTo>
                  <a:lnTo>
                    <a:pt x="3860" y="2296"/>
                  </a:lnTo>
                  <a:lnTo>
                    <a:pt x="3176" y="2833"/>
                  </a:lnTo>
                  <a:lnTo>
                    <a:pt x="2565" y="3370"/>
                  </a:lnTo>
                  <a:lnTo>
                    <a:pt x="2028" y="3883"/>
                  </a:lnTo>
                  <a:lnTo>
                    <a:pt x="1539" y="4372"/>
                  </a:lnTo>
                  <a:lnTo>
                    <a:pt x="1149" y="4836"/>
                  </a:lnTo>
                  <a:lnTo>
                    <a:pt x="562" y="5520"/>
                  </a:lnTo>
                  <a:lnTo>
                    <a:pt x="318" y="5837"/>
                  </a:lnTo>
                  <a:lnTo>
                    <a:pt x="1" y="6252"/>
                  </a:lnTo>
                  <a:lnTo>
                    <a:pt x="318" y="6668"/>
                  </a:lnTo>
                  <a:lnTo>
                    <a:pt x="562" y="6985"/>
                  </a:lnTo>
                  <a:lnTo>
                    <a:pt x="1149" y="7669"/>
                  </a:lnTo>
                  <a:lnTo>
                    <a:pt x="1539" y="8133"/>
                  </a:lnTo>
                  <a:lnTo>
                    <a:pt x="2028" y="8621"/>
                  </a:lnTo>
                  <a:lnTo>
                    <a:pt x="2565" y="9134"/>
                  </a:lnTo>
                  <a:lnTo>
                    <a:pt x="3176" y="9672"/>
                  </a:lnTo>
                  <a:lnTo>
                    <a:pt x="3860" y="10209"/>
                  </a:lnTo>
                  <a:lnTo>
                    <a:pt x="4592" y="10722"/>
                  </a:lnTo>
                  <a:lnTo>
                    <a:pt x="4959" y="10966"/>
                  </a:lnTo>
                  <a:lnTo>
                    <a:pt x="5374" y="11210"/>
                  </a:lnTo>
                  <a:lnTo>
                    <a:pt x="5765" y="11430"/>
                  </a:lnTo>
                  <a:lnTo>
                    <a:pt x="6204" y="11625"/>
                  </a:lnTo>
                  <a:lnTo>
                    <a:pt x="6619" y="11821"/>
                  </a:lnTo>
                  <a:lnTo>
                    <a:pt x="7059" y="11992"/>
                  </a:lnTo>
                  <a:lnTo>
                    <a:pt x="7523" y="12138"/>
                  </a:lnTo>
                  <a:lnTo>
                    <a:pt x="7963" y="12260"/>
                  </a:lnTo>
                  <a:lnTo>
                    <a:pt x="8451" y="12358"/>
                  </a:lnTo>
                  <a:lnTo>
                    <a:pt x="8915" y="12431"/>
                  </a:lnTo>
                  <a:lnTo>
                    <a:pt x="9404" y="12480"/>
                  </a:lnTo>
                  <a:lnTo>
                    <a:pt x="9892" y="12505"/>
                  </a:lnTo>
                  <a:lnTo>
                    <a:pt x="10380" y="12480"/>
                  </a:lnTo>
                  <a:lnTo>
                    <a:pt x="10869" y="12431"/>
                  </a:lnTo>
                  <a:lnTo>
                    <a:pt x="11333" y="12358"/>
                  </a:lnTo>
                  <a:lnTo>
                    <a:pt x="11821" y="12260"/>
                  </a:lnTo>
                  <a:lnTo>
                    <a:pt x="12261" y="12138"/>
                  </a:lnTo>
                  <a:lnTo>
                    <a:pt x="12725" y="11992"/>
                  </a:lnTo>
                  <a:lnTo>
                    <a:pt x="13165" y="11821"/>
                  </a:lnTo>
                  <a:lnTo>
                    <a:pt x="13580" y="11625"/>
                  </a:lnTo>
                  <a:lnTo>
                    <a:pt x="14019" y="11430"/>
                  </a:lnTo>
                  <a:lnTo>
                    <a:pt x="14410" y="11210"/>
                  </a:lnTo>
                  <a:lnTo>
                    <a:pt x="14825" y="10966"/>
                  </a:lnTo>
                  <a:lnTo>
                    <a:pt x="15192" y="10722"/>
                  </a:lnTo>
                  <a:lnTo>
                    <a:pt x="15924" y="10209"/>
                  </a:lnTo>
                  <a:lnTo>
                    <a:pt x="16608" y="9672"/>
                  </a:lnTo>
                  <a:lnTo>
                    <a:pt x="17219" y="9134"/>
                  </a:lnTo>
                  <a:lnTo>
                    <a:pt x="17756" y="8621"/>
                  </a:lnTo>
                  <a:lnTo>
                    <a:pt x="18245" y="8133"/>
                  </a:lnTo>
                  <a:lnTo>
                    <a:pt x="18635" y="7669"/>
                  </a:lnTo>
                  <a:lnTo>
                    <a:pt x="19222" y="6985"/>
                  </a:lnTo>
                  <a:lnTo>
                    <a:pt x="19466" y="6668"/>
                  </a:lnTo>
                  <a:lnTo>
                    <a:pt x="19783" y="6252"/>
                  </a:lnTo>
                  <a:lnTo>
                    <a:pt x="19466" y="5837"/>
                  </a:lnTo>
                  <a:lnTo>
                    <a:pt x="19222" y="5520"/>
                  </a:lnTo>
                  <a:lnTo>
                    <a:pt x="18635" y="4836"/>
                  </a:lnTo>
                  <a:lnTo>
                    <a:pt x="18245" y="4372"/>
                  </a:lnTo>
                  <a:lnTo>
                    <a:pt x="17756" y="3883"/>
                  </a:lnTo>
                  <a:lnTo>
                    <a:pt x="17219" y="3370"/>
                  </a:lnTo>
                  <a:lnTo>
                    <a:pt x="16608" y="2833"/>
                  </a:lnTo>
                  <a:lnTo>
                    <a:pt x="15924" y="2296"/>
                  </a:lnTo>
                  <a:lnTo>
                    <a:pt x="15192" y="1783"/>
                  </a:lnTo>
                  <a:lnTo>
                    <a:pt x="14825" y="1539"/>
                  </a:lnTo>
                  <a:lnTo>
                    <a:pt x="14410" y="1295"/>
                  </a:lnTo>
                  <a:lnTo>
                    <a:pt x="14019" y="1075"/>
                  </a:lnTo>
                  <a:lnTo>
                    <a:pt x="13580" y="879"/>
                  </a:lnTo>
                  <a:lnTo>
                    <a:pt x="13165" y="684"/>
                  </a:lnTo>
                  <a:lnTo>
                    <a:pt x="12725" y="513"/>
                  </a:lnTo>
                  <a:lnTo>
                    <a:pt x="12261" y="366"/>
                  </a:lnTo>
                  <a:lnTo>
                    <a:pt x="11821" y="244"/>
                  </a:lnTo>
                  <a:lnTo>
                    <a:pt x="11333" y="147"/>
                  </a:lnTo>
                  <a:lnTo>
                    <a:pt x="10869" y="73"/>
                  </a:lnTo>
                  <a:lnTo>
                    <a:pt x="10380" y="25"/>
                  </a:lnTo>
                  <a:lnTo>
                    <a:pt x="98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79" name="Google Shape;579;p40"/>
            <p:cNvSpPr/>
            <p:nvPr/>
          </p:nvSpPr>
          <p:spPr>
            <a:xfrm>
              <a:off x="3384400" y="3091350"/>
              <a:ext cx="208850" cy="208825"/>
            </a:xfrm>
            <a:custGeom>
              <a:avLst/>
              <a:gdLst/>
              <a:ahLst/>
              <a:cxnLst/>
              <a:rect l="l" t="t" r="r" b="b"/>
              <a:pathLst>
                <a:path w="8354" h="8353" extrusionOk="0">
                  <a:moveTo>
                    <a:pt x="4177" y="0"/>
                  </a:moveTo>
                  <a:lnTo>
                    <a:pt x="3762" y="24"/>
                  </a:lnTo>
                  <a:lnTo>
                    <a:pt x="3347" y="73"/>
                  </a:lnTo>
                  <a:lnTo>
                    <a:pt x="2931" y="195"/>
                  </a:lnTo>
                  <a:lnTo>
                    <a:pt x="2541" y="318"/>
                  </a:lnTo>
                  <a:lnTo>
                    <a:pt x="2174" y="513"/>
                  </a:lnTo>
                  <a:lnTo>
                    <a:pt x="1832" y="708"/>
                  </a:lnTo>
                  <a:lnTo>
                    <a:pt x="1515" y="953"/>
                  </a:lnTo>
                  <a:lnTo>
                    <a:pt x="1222" y="1221"/>
                  </a:lnTo>
                  <a:lnTo>
                    <a:pt x="953" y="1514"/>
                  </a:lnTo>
                  <a:lnTo>
                    <a:pt x="709" y="1832"/>
                  </a:lnTo>
                  <a:lnTo>
                    <a:pt x="514" y="2174"/>
                  </a:lnTo>
                  <a:lnTo>
                    <a:pt x="318" y="2540"/>
                  </a:lnTo>
                  <a:lnTo>
                    <a:pt x="196" y="2931"/>
                  </a:lnTo>
                  <a:lnTo>
                    <a:pt x="74" y="3346"/>
                  </a:lnTo>
                  <a:lnTo>
                    <a:pt x="25" y="3761"/>
                  </a:lnTo>
                  <a:lnTo>
                    <a:pt x="1" y="4176"/>
                  </a:lnTo>
                  <a:lnTo>
                    <a:pt x="25" y="4592"/>
                  </a:lnTo>
                  <a:lnTo>
                    <a:pt x="74" y="5007"/>
                  </a:lnTo>
                  <a:lnTo>
                    <a:pt x="196" y="5422"/>
                  </a:lnTo>
                  <a:lnTo>
                    <a:pt x="318" y="5813"/>
                  </a:lnTo>
                  <a:lnTo>
                    <a:pt x="514" y="6179"/>
                  </a:lnTo>
                  <a:lnTo>
                    <a:pt x="709" y="6521"/>
                  </a:lnTo>
                  <a:lnTo>
                    <a:pt x="953" y="6839"/>
                  </a:lnTo>
                  <a:lnTo>
                    <a:pt x="1222" y="7132"/>
                  </a:lnTo>
                  <a:lnTo>
                    <a:pt x="1515" y="7400"/>
                  </a:lnTo>
                  <a:lnTo>
                    <a:pt x="1832" y="7644"/>
                  </a:lnTo>
                  <a:lnTo>
                    <a:pt x="2174" y="7840"/>
                  </a:lnTo>
                  <a:lnTo>
                    <a:pt x="2541" y="8035"/>
                  </a:lnTo>
                  <a:lnTo>
                    <a:pt x="2931" y="8157"/>
                  </a:lnTo>
                  <a:lnTo>
                    <a:pt x="3347" y="8279"/>
                  </a:lnTo>
                  <a:lnTo>
                    <a:pt x="3762" y="8328"/>
                  </a:lnTo>
                  <a:lnTo>
                    <a:pt x="4177" y="8353"/>
                  </a:lnTo>
                  <a:lnTo>
                    <a:pt x="4592" y="8328"/>
                  </a:lnTo>
                  <a:lnTo>
                    <a:pt x="5007" y="8279"/>
                  </a:lnTo>
                  <a:lnTo>
                    <a:pt x="5423" y="8157"/>
                  </a:lnTo>
                  <a:lnTo>
                    <a:pt x="5813" y="8035"/>
                  </a:lnTo>
                  <a:lnTo>
                    <a:pt x="6180" y="7840"/>
                  </a:lnTo>
                  <a:lnTo>
                    <a:pt x="6522" y="7644"/>
                  </a:lnTo>
                  <a:lnTo>
                    <a:pt x="6839" y="7400"/>
                  </a:lnTo>
                  <a:lnTo>
                    <a:pt x="7132" y="7132"/>
                  </a:lnTo>
                  <a:lnTo>
                    <a:pt x="7401" y="6839"/>
                  </a:lnTo>
                  <a:lnTo>
                    <a:pt x="7645" y="6521"/>
                  </a:lnTo>
                  <a:lnTo>
                    <a:pt x="7840" y="6179"/>
                  </a:lnTo>
                  <a:lnTo>
                    <a:pt x="8036" y="5813"/>
                  </a:lnTo>
                  <a:lnTo>
                    <a:pt x="8158" y="5422"/>
                  </a:lnTo>
                  <a:lnTo>
                    <a:pt x="8280" y="5007"/>
                  </a:lnTo>
                  <a:lnTo>
                    <a:pt x="8329" y="4592"/>
                  </a:lnTo>
                  <a:lnTo>
                    <a:pt x="8353" y="4176"/>
                  </a:lnTo>
                  <a:lnTo>
                    <a:pt x="8329" y="3737"/>
                  </a:lnTo>
                  <a:lnTo>
                    <a:pt x="8256" y="3297"/>
                  </a:lnTo>
                  <a:lnTo>
                    <a:pt x="8134" y="3517"/>
                  </a:lnTo>
                  <a:lnTo>
                    <a:pt x="8011" y="3688"/>
                  </a:lnTo>
                  <a:lnTo>
                    <a:pt x="7840" y="3859"/>
                  </a:lnTo>
                  <a:lnTo>
                    <a:pt x="7645" y="4005"/>
                  </a:lnTo>
                  <a:lnTo>
                    <a:pt x="7425" y="4128"/>
                  </a:lnTo>
                  <a:lnTo>
                    <a:pt x="7205" y="4201"/>
                  </a:lnTo>
                  <a:lnTo>
                    <a:pt x="6961" y="4250"/>
                  </a:lnTo>
                  <a:lnTo>
                    <a:pt x="6717" y="4274"/>
                  </a:lnTo>
                  <a:lnTo>
                    <a:pt x="6546" y="4274"/>
                  </a:lnTo>
                  <a:lnTo>
                    <a:pt x="6375" y="4250"/>
                  </a:lnTo>
                  <a:lnTo>
                    <a:pt x="6204" y="4201"/>
                  </a:lnTo>
                  <a:lnTo>
                    <a:pt x="6058" y="4152"/>
                  </a:lnTo>
                  <a:lnTo>
                    <a:pt x="5887" y="4079"/>
                  </a:lnTo>
                  <a:lnTo>
                    <a:pt x="5764" y="3981"/>
                  </a:lnTo>
                  <a:lnTo>
                    <a:pt x="5618" y="3883"/>
                  </a:lnTo>
                  <a:lnTo>
                    <a:pt x="5496" y="3786"/>
                  </a:lnTo>
                  <a:lnTo>
                    <a:pt x="5398" y="3664"/>
                  </a:lnTo>
                  <a:lnTo>
                    <a:pt x="5300" y="3517"/>
                  </a:lnTo>
                  <a:lnTo>
                    <a:pt x="5203" y="3395"/>
                  </a:lnTo>
                  <a:lnTo>
                    <a:pt x="5129" y="3224"/>
                  </a:lnTo>
                  <a:lnTo>
                    <a:pt x="5081" y="3077"/>
                  </a:lnTo>
                  <a:lnTo>
                    <a:pt x="5032" y="2906"/>
                  </a:lnTo>
                  <a:lnTo>
                    <a:pt x="5007" y="2735"/>
                  </a:lnTo>
                  <a:lnTo>
                    <a:pt x="5007" y="2564"/>
                  </a:lnTo>
                  <a:lnTo>
                    <a:pt x="5007" y="2394"/>
                  </a:lnTo>
                  <a:lnTo>
                    <a:pt x="5032" y="2223"/>
                  </a:lnTo>
                  <a:lnTo>
                    <a:pt x="5081" y="2052"/>
                  </a:lnTo>
                  <a:lnTo>
                    <a:pt x="5129" y="1905"/>
                  </a:lnTo>
                  <a:lnTo>
                    <a:pt x="5203" y="1759"/>
                  </a:lnTo>
                  <a:lnTo>
                    <a:pt x="5300" y="1612"/>
                  </a:lnTo>
                  <a:lnTo>
                    <a:pt x="5398" y="1490"/>
                  </a:lnTo>
                  <a:lnTo>
                    <a:pt x="5496" y="1368"/>
                  </a:lnTo>
                  <a:lnTo>
                    <a:pt x="5618" y="1246"/>
                  </a:lnTo>
                  <a:lnTo>
                    <a:pt x="5764" y="1148"/>
                  </a:lnTo>
                  <a:lnTo>
                    <a:pt x="5887" y="1075"/>
                  </a:lnTo>
                  <a:lnTo>
                    <a:pt x="6033" y="1001"/>
                  </a:lnTo>
                  <a:lnTo>
                    <a:pt x="6204" y="928"/>
                  </a:lnTo>
                  <a:lnTo>
                    <a:pt x="6375" y="879"/>
                  </a:lnTo>
                  <a:lnTo>
                    <a:pt x="6522" y="855"/>
                  </a:lnTo>
                  <a:lnTo>
                    <a:pt x="6717" y="855"/>
                  </a:lnTo>
                  <a:lnTo>
                    <a:pt x="6448" y="659"/>
                  </a:lnTo>
                  <a:lnTo>
                    <a:pt x="6155" y="489"/>
                  </a:lnTo>
                  <a:lnTo>
                    <a:pt x="5838" y="342"/>
                  </a:lnTo>
                  <a:lnTo>
                    <a:pt x="5545" y="220"/>
                  </a:lnTo>
                  <a:lnTo>
                    <a:pt x="5203" y="122"/>
                  </a:lnTo>
                  <a:lnTo>
                    <a:pt x="4885" y="49"/>
                  </a:lnTo>
                  <a:lnTo>
                    <a:pt x="4519" y="24"/>
                  </a:lnTo>
                  <a:lnTo>
                    <a:pt x="4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80" name="Google Shape;580;p40"/>
          <p:cNvSpPr/>
          <p:nvPr/>
        </p:nvSpPr>
        <p:spPr>
          <a:xfrm>
            <a:off x="3736180" y="2637380"/>
            <a:ext cx="355300" cy="355279"/>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581" name="Google Shape;581;p40"/>
          <p:cNvGrpSpPr/>
          <p:nvPr/>
        </p:nvGrpSpPr>
        <p:grpSpPr>
          <a:xfrm>
            <a:off x="4263318" y="2656679"/>
            <a:ext cx="427781" cy="316489"/>
            <a:chOff x="5255200" y="3006475"/>
            <a:chExt cx="511700" cy="378575"/>
          </a:xfrm>
        </p:grpSpPr>
        <p:sp>
          <p:nvSpPr>
            <p:cNvPr id="582" name="Google Shape;582;p40"/>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83" name="Google Shape;583;p40"/>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84" name="Google Shape;584;p40"/>
          <p:cNvGrpSpPr/>
          <p:nvPr/>
        </p:nvGrpSpPr>
        <p:grpSpPr>
          <a:xfrm>
            <a:off x="3177104" y="2638308"/>
            <a:ext cx="346104" cy="353231"/>
            <a:chOff x="3955900" y="2984500"/>
            <a:chExt cx="414000" cy="422525"/>
          </a:xfrm>
        </p:grpSpPr>
        <p:sp>
          <p:nvSpPr>
            <p:cNvPr id="585" name="Google Shape;585;p40"/>
            <p:cNvSpPr/>
            <p:nvPr/>
          </p:nvSpPr>
          <p:spPr>
            <a:xfrm>
              <a:off x="3955900" y="2984500"/>
              <a:ext cx="315700" cy="315675"/>
            </a:xfrm>
            <a:custGeom>
              <a:avLst/>
              <a:gdLst/>
              <a:ahLst/>
              <a:cxnLst/>
              <a:rect l="l" t="t" r="r" b="b"/>
              <a:pathLst>
                <a:path w="12628" h="12627" extrusionOk="0">
                  <a:moveTo>
                    <a:pt x="6302" y="977"/>
                  </a:moveTo>
                  <a:lnTo>
                    <a:pt x="6863" y="1026"/>
                  </a:lnTo>
                  <a:lnTo>
                    <a:pt x="7376" y="1099"/>
                  </a:lnTo>
                  <a:lnTo>
                    <a:pt x="7889" y="1221"/>
                  </a:lnTo>
                  <a:lnTo>
                    <a:pt x="8378" y="1417"/>
                  </a:lnTo>
                  <a:lnTo>
                    <a:pt x="8842" y="1636"/>
                  </a:lnTo>
                  <a:lnTo>
                    <a:pt x="9281" y="1905"/>
                  </a:lnTo>
                  <a:lnTo>
                    <a:pt x="9697" y="2198"/>
                  </a:lnTo>
                  <a:lnTo>
                    <a:pt x="10087" y="2540"/>
                  </a:lnTo>
                  <a:lnTo>
                    <a:pt x="10429" y="2931"/>
                  </a:lnTo>
                  <a:lnTo>
                    <a:pt x="10722" y="3346"/>
                  </a:lnTo>
                  <a:lnTo>
                    <a:pt x="10991" y="3786"/>
                  </a:lnTo>
                  <a:lnTo>
                    <a:pt x="11211" y="4250"/>
                  </a:lnTo>
                  <a:lnTo>
                    <a:pt x="11406" y="4738"/>
                  </a:lnTo>
                  <a:lnTo>
                    <a:pt x="11528" y="5251"/>
                  </a:lnTo>
                  <a:lnTo>
                    <a:pt x="11626" y="5764"/>
                  </a:lnTo>
                  <a:lnTo>
                    <a:pt x="11650" y="6326"/>
                  </a:lnTo>
                  <a:lnTo>
                    <a:pt x="11626" y="6863"/>
                  </a:lnTo>
                  <a:lnTo>
                    <a:pt x="11528" y="7400"/>
                  </a:lnTo>
                  <a:lnTo>
                    <a:pt x="11406" y="7913"/>
                  </a:lnTo>
                  <a:lnTo>
                    <a:pt x="11211" y="8402"/>
                  </a:lnTo>
                  <a:lnTo>
                    <a:pt x="10991" y="8866"/>
                  </a:lnTo>
                  <a:lnTo>
                    <a:pt x="10722" y="9305"/>
                  </a:lnTo>
                  <a:lnTo>
                    <a:pt x="10429" y="9696"/>
                  </a:lnTo>
                  <a:lnTo>
                    <a:pt x="10087" y="10087"/>
                  </a:lnTo>
                  <a:lnTo>
                    <a:pt x="9697" y="10429"/>
                  </a:lnTo>
                  <a:lnTo>
                    <a:pt x="9281" y="10746"/>
                  </a:lnTo>
                  <a:lnTo>
                    <a:pt x="8842" y="11015"/>
                  </a:lnTo>
                  <a:lnTo>
                    <a:pt x="8378" y="11235"/>
                  </a:lnTo>
                  <a:lnTo>
                    <a:pt x="7889" y="11406"/>
                  </a:lnTo>
                  <a:lnTo>
                    <a:pt x="7376" y="11552"/>
                  </a:lnTo>
                  <a:lnTo>
                    <a:pt x="6863" y="11625"/>
                  </a:lnTo>
                  <a:lnTo>
                    <a:pt x="6302" y="11650"/>
                  </a:lnTo>
                  <a:lnTo>
                    <a:pt x="5764" y="11625"/>
                  </a:lnTo>
                  <a:lnTo>
                    <a:pt x="5227" y="11552"/>
                  </a:lnTo>
                  <a:lnTo>
                    <a:pt x="4714" y="11406"/>
                  </a:lnTo>
                  <a:lnTo>
                    <a:pt x="4226" y="11235"/>
                  </a:lnTo>
                  <a:lnTo>
                    <a:pt x="3762" y="11015"/>
                  </a:lnTo>
                  <a:lnTo>
                    <a:pt x="3322" y="10746"/>
                  </a:lnTo>
                  <a:lnTo>
                    <a:pt x="2931" y="10429"/>
                  </a:lnTo>
                  <a:lnTo>
                    <a:pt x="2541" y="10087"/>
                  </a:lnTo>
                  <a:lnTo>
                    <a:pt x="2199" y="9696"/>
                  </a:lnTo>
                  <a:lnTo>
                    <a:pt x="1881" y="9305"/>
                  </a:lnTo>
                  <a:lnTo>
                    <a:pt x="1613" y="8866"/>
                  </a:lnTo>
                  <a:lnTo>
                    <a:pt x="1393" y="8402"/>
                  </a:lnTo>
                  <a:lnTo>
                    <a:pt x="1222" y="7913"/>
                  </a:lnTo>
                  <a:lnTo>
                    <a:pt x="1075" y="7400"/>
                  </a:lnTo>
                  <a:lnTo>
                    <a:pt x="1002" y="6863"/>
                  </a:lnTo>
                  <a:lnTo>
                    <a:pt x="978" y="6326"/>
                  </a:lnTo>
                  <a:lnTo>
                    <a:pt x="1002" y="5764"/>
                  </a:lnTo>
                  <a:lnTo>
                    <a:pt x="1075" y="5251"/>
                  </a:lnTo>
                  <a:lnTo>
                    <a:pt x="1222" y="4738"/>
                  </a:lnTo>
                  <a:lnTo>
                    <a:pt x="1393" y="4250"/>
                  </a:lnTo>
                  <a:lnTo>
                    <a:pt x="1613" y="3786"/>
                  </a:lnTo>
                  <a:lnTo>
                    <a:pt x="1881" y="3346"/>
                  </a:lnTo>
                  <a:lnTo>
                    <a:pt x="2199" y="2931"/>
                  </a:lnTo>
                  <a:lnTo>
                    <a:pt x="2541" y="2540"/>
                  </a:lnTo>
                  <a:lnTo>
                    <a:pt x="2931" y="2198"/>
                  </a:lnTo>
                  <a:lnTo>
                    <a:pt x="3322" y="1905"/>
                  </a:lnTo>
                  <a:lnTo>
                    <a:pt x="3762" y="1636"/>
                  </a:lnTo>
                  <a:lnTo>
                    <a:pt x="4226" y="1417"/>
                  </a:lnTo>
                  <a:lnTo>
                    <a:pt x="4714" y="1221"/>
                  </a:lnTo>
                  <a:lnTo>
                    <a:pt x="5227" y="1099"/>
                  </a:lnTo>
                  <a:lnTo>
                    <a:pt x="5764" y="1026"/>
                  </a:lnTo>
                  <a:lnTo>
                    <a:pt x="6302" y="977"/>
                  </a:lnTo>
                  <a:close/>
                  <a:moveTo>
                    <a:pt x="6302" y="0"/>
                  </a:moveTo>
                  <a:lnTo>
                    <a:pt x="5984" y="24"/>
                  </a:lnTo>
                  <a:lnTo>
                    <a:pt x="5667" y="49"/>
                  </a:lnTo>
                  <a:lnTo>
                    <a:pt x="5349" y="73"/>
                  </a:lnTo>
                  <a:lnTo>
                    <a:pt x="5032" y="147"/>
                  </a:lnTo>
                  <a:lnTo>
                    <a:pt x="4739" y="220"/>
                  </a:lnTo>
                  <a:lnTo>
                    <a:pt x="4446" y="293"/>
                  </a:lnTo>
                  <a:lnTo>
                    <a:pt x="4153" y="391"/>
                  </a:lnTo>
                  <a:lnTo>
                    <a:pt x="3859" y="513"/>
                  </a:lnTo>
                  <a:lnTo>
                    <a:pt x="3566" y="635"/>
                  </a:lnTo>
                  <a:lnTo>
                    <a:pt x="3298" y="782"/>
                  </a:lnTo>
                  <a:lnTo>
                    <a:pt x="3029" y="928"/>
                  </a:lnTo>
                  <a:lnTo>
                    <a:pt x="2785" y="1075"/>
                  </a:lnTo>
                  <a:lnTo>
                    <a:pt x="2296" y="1441"/>
                  </a:lnTo>
                  <a:lnTo>
                    <a:pt x="1857" y="1856"/>
                  </a:lnTo>
                  <a:lnTo>
                    <a:pt x="1442" y="2296"/>
                  </a:lnTo>
                  <a:lnTo>
                    <a:pt x="1075" y="2784"/>
                  </a:lnTo>
                  <a:lnTo>
                    <a:pt x="904" y="3053"/>
                  </a:lnTo>
                  <a:lnTo>
                    <a:pt x="758" y="3322"/>
                  </a:lnTo>
                  <a:lnTo>
                    <a:pt x="611" y="3590"/>
                  </a:lnTo>
                  <a:lnTo>
                    <a:pt x="489" y="3859"/>
                  </a:lnTo>
                  <a:lnTo>
                    <a:pt x="391" y="4152"/>
                  </a:lnTo>
                  <a:lnTo>
                    <a:pt x="294" y="4445"/>
                  </a:lnTo>
                  <a:lnTo>
                    <a:pt x="196" y="4738"/>
                  </a:lnTo>
                  <a:lnTo>
                    <a:pt x="123" y="5056"/>
                  </a:lnTo>
                  <a:lnTo>
                    <a:pt x="74" y="5349"/>
                  </a:lnTo>
                  <a:lnTo>
                    <a:pt x="25" y="5666"/>
                  </a:lnTo>
                  <a:lnTo>
                    <a:pt x="1" y="5984"/>
                  </a:lnTo>
                  <a:lnTo>
                    <a:pt x="1" y="6326"/>
                  </a:lnTo>
                  <a:lnTo>
                    <a:pt x="1" y="6643"/>
                  </a:lnTo>
                  <a:lnTo>
                    <a:pt x="25" y="6961"/>
                  </a:lnTo>
                  <a:lnTo>
                    <a:pt x="74" y="7278"/>
                  </a:lnTo>
                  <a:lnTo>
                    <a:pt x="123" y="7596"/>
                  </a:lnTo>
                  <a:lnTo>
                    <a:pt x="196" y="7889"/>
                  </a:lnTo>
                  <a:lnTo>
                    <a:pt x="294" y="8206"/>
                  </a:lnTo>
                  <a:lnTo>
                    <a:pt x="391" y="8499"/>
                  </a:lnTo>
                  <a:lnTo>
                    <a:pt x="489" y="8768"/>
                  </a:lnTo>
                  <a:lnTo>
                    <a:pt x="611" y="9061"/>
                  </a:lnTo>
                  <a:lnTo>
                    <a:pt x="758" y="9330"/>
                  </a:lnTo>
                  <a:lnTo>
                    <a:pt x="904" y="9598"/>
                  </a:lnTo>
                  <a:lnTo>
                    <a:pt x="1075" y="9843"/>
                  </a:lnTo>
                  <a:lnTo>
                    <a:pt x="1442" y="10331"/>
                  </a:lnTo>
                  <a:lnTo>
                    <a:pt x="1857" y="10771"/>
                  </a:lnTo>
                  <a:lnTo>
                    <a:pt x="2296" y="11186"/>
                  </a:lnTo>
                  <a:lnTo>
                    <a:pt x="2785" y="11552"/>
                  </a:lnTo>
                  <a:lnTo>
                    <a:pt x="3029" y="11723"/>
                  </a:lnTo>
                  <a:lnTo>
                    <a:pt x="3298" y="11870"/>
                  </a:lnTo>
                  <a:lnTo>
                    <a:pt x="3566" y="12016"/>
                  </a:lnTo>
                  <a:lnTo>
                    <a:pt x="3859" y="12138"/>
                  </a:lnTo>
                  <a:lnTo>
                    <a:pt x="4153" y="12236"/>
                  </a:lnTo>
                  <a:lnTo>
                    <a:pt x="4446" y="12334"/>
                  </a:lnTo>
                  <a:lnTo>
                    <a:pt x="4739" y="12431"/>
                  </a:lnTo>
                  <a:lnTo>
                    <a:pt x="5032" y="12505"/>
                  </a:lnTo>
                  <a:lnTo>
                    <a:pt x="5349" y="12553"/>
                  </a:lnTo>
                  <a:lnTo>
                    <a:pt x="5667" y="12602"/>
                  </a:lnTo>
                  <a:lnTo>
                    <a:pt x="5984" y="12627"/>
                  </a:lnTo>
                  <a:lnTo>
                    <a:pt x="6644" y="12627"/>
                  </a:lnTo>
                  <a:lnTo>
                    <a:pt x="6961" y="12602"/>
                  </a:lnTo>
                  <a:lnTo>
                    <a:pt x="7279" y="12553"/>
                  </a:lnTo>
                  <a:lnTo>
                    <a:pt x="7572" y="12505"/>
                  </a:lnTo>
                  <a:lnTo>
                    <a:pt x="7889" y="12431"/>
                  </a:lnTo>
                  <a:lnTo>
                    <a:pt x="8182" y="12334"/>
                  </a:lnTo>
                  <a:lnTo>
                    <a:pt x="8475" y="12236"/>
                  </a:lnTo>
                  <a:lnTo>
                    <a:pt x="8768" y="12138"/>
                  </a:lnTo>
                  <a:lnTo>
                    <a:pt x="9037" y="12016"/>
                  </a:lnTo>
                  <a:lnTo>
                    <a:pt x="9306" y="11870"/>
                  </a:lnTo>
                  <a:lnTo>
                    <a:pt x="9574" y="11723"/>
                  </a:lnTo>
                  <a:lnTo>
                    <a:pt x="9843" y="11552"/>
                  </a:lnTo>
                  <a:lnTo>
                    <a:pt x="10332" y="11186"/>
                  </a:lnTo>
                  <a:lnTo>
                    <a:pt x="10771" y="10771"/>
                  </a:lnTo>
                  <a:lnTo>
                    <a:pt x="11186" y="10331"/>
                  </a:lnTo>
                  <a:lnTo>
                    <a:pt x="11553" y="9843"/>
                  </a:lnTo>
                  <a:lnTo>
                    <a:pt x="11699" y="9598"/>
                  </a:lnTo>
                  <a:lnTo>
                    <a:pt x="11846" y="9330"/>
                  </a:lnTo>
                  <a:lnTo>
                    <a:pt x="11992" y="9061"/>
                  </a:lnTo>
                  <a:lnTo>
                    <a:pt x="12114" y="8768"/>
                  </a:lnTo>
                  <a:lnTo>
                    <a:pt x="12237" y="8499"/>
                  </a:lnTo>
                  <a:lnTo>
                    <a:pt x="12334" y="8206"/>
                  </a:lnTo>
                  <a:lnTo>
                    <a:pt x="12432" y="7889"/>
                  </a:lnTo>
                  <a:lnTo>
                    <a:pt x="12481" y="7596"/>
                  </a:lnTo>
                  <a:lnTo>
                    <a:pt x="12554" y="7278"/>
                  </a:lnTo>
                  <a:lnTo>
                    <a:pt x="12578" y="6961"/>
                  </a:lnTo>
                  <a:lnTo>
                    <a:pt x="12603" y="6643"/>
                  </a:lnTo>
                  <a:lnTo>
                    <a:pt x="12627" y="6326"/>
                  </a:lnTo>
                  <a:lnTo>
                    <a:pt x="12603" y="5984"/>
                  </a:lnTo>
                  <a:lnTo>
                    <a:pt x="12578" y="5666"/>
                  </a:lnTo>
                  <a:lnTo>
                    <a:pt x="12554" y="5349"/>
                  </a:lnTo>
                  <a:lnTo>
                    <a:pt x="12481" y="5056"/>
                  </a:lnTo>
                  <a:lnTo>
                    <a:pt x="12432" y="4738"/>
                  </a:lnTo>
                  <a:lnTo>
                    <a:pt x="12334" y="4445"/>
                  </a:lnTo>
                  <a:lnTo>
                    <a:pt x="12237" y="4152"/>
                  </a:lnTo>
                  <a:lnTo>
                    <a:pt x="12114" y="3859"/>
                  </a:lnTo>
                  <a:lnTo>
                    <a:pt x="11992" y="3590"/>
                  </a:lnTo>
                  <a:lnTo>
                    <a:pt x="11846" y="3322"/>
                  </a:lnTo>
                  <a:lnTo>
                    <a:pt x="11699" y="3053"/>
                  </a:lnTo>
                  <a:lnTo>
                    <a:pt x="11553" y="2784"/>
                  </a:lnTo>
                  <a:lnTo>
                    <a:pt x="11186" y="2296"/>
                  </a:lnTo>
                  <a:lnTo>
                    <a:pt x="10771" y="1856"/>
                  </a:lnTo>
                  <a:lnTo>
                    <a:pt x="10332" y="1441"/>
                  </a:lnTo>
                  <a:lnTo>
                    <a:pt x="9843" y="1075"/>
                  </a:lnTo>
                  <a:lnTo>
                    <a:pt x="9574" y="928"/>
                  </a:lnTo>
                  <a:lnTo>
                    <a:pt x="9306" y="782"/>
                  </a:lnTo>
                  <a:lnTo>
                    <a:pt x="9037" y="635"/>
                  </a:lnTo>
                  <a:lnTo>
                    <a:pt x="8768" y="513"/>
                  </a:lnTo>
                  <a:lnTo>
                    <a:pt x="8475" y="391"/>
                  </a:lnTo>
                  <a:lnTo>
                    <a:pt x="8182" y="293"/>
                  </a:lnTo>
                  <a:lnTo>
                    <a:pt x="7889" y="220"/>
                  </a:lnTo>
                  <a:lnTo>
                    <a:pt x="7572" y="147"/>
                  </a:lnTo>
                  <a:lnTo>
                    <a:pt x="7279" y="73"/>
                  </a:lnTo>
                  <a:lnTo>
                    <a:pt x="6961" y="49"/>
                  </a:lnTo>
                  <a:lnTo>
                    <a:pt x="6644" y="24"/>
                  </a:ln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86" name="Google Shape;586;p40"/>
            <p:cNvSpPr/>
            <p:nvPr/>
          </p:nvSpPr>
          <p:spPr>
            <a:xfrm>
              <a:off x="3992525" y="3021125"/>
              <a:ext cx="242425" cy="242425"/>
            </a:xfrm>
            <a:custGeom>
              <a:avLst/>
              <a:gdLst/>
              <a:ahLst/>
              <a:cxnLst/>
              <a:rect l="l" t="t" r="r" b="b"/>
              <a:pathLst>
                <a:path w="9697" h="9697" extrusionOk="0">
                  <a:moveTo>
                    <a:pt x="4934" y="1466"/>
                  </a:moveTo>
                  <a:lnTo>
                    <a:pt x="5008" y="1490"/>
                  </a:lnTo>
                  <a:lnTo>
                    <a:pt x="5081" y="1539"/>
                  </a:lnTo>
                  <a:lnTo>
                    <a:pt x="5154" y="1588"/>
                  </a:lnTo>
                  <a:lnTo>
                    <a:pt x="5203" y="1637"/>
                  </a:lnTo>
                  <a:lnTo>
                    <a:pt x="5252" y="1734"/>
                  </a:lnTo>
                  <a:lnTo>
                    <a:pt x="5276" y="1808"/>
                  </a:lnTo>
                  <a:lnTo>
                    <a:pt x="5276" y="1905"/>
                  </a:lnTo>
                  <a:lnTo>
                    <a:pt x="5276" y="1979"/>
                  </a:lnTo>
                  <a:lnTo>
                    <a:pt x="5252" y="2076"/>
                  </a:lnTo>
                  <a:lnTo>
                    <a:pt x="5203" y="2150"/>
                  </a:lnTo>
                  <a:lnTo>
                    <a:pt x="5154" y="2198"/>
                  </a:lnTo>
                  <a:lnTo>
                    <a:pt x="5081" y="2247"/>
                  </a:lnTo>
                  <a:lnTo>
                    <a:pt x="5008" y="2296"/>
                  </a:lnTo>
                  <a:lnTo>
                    <a:pt x="4934" y="2321"/>
                  </a:lnTo>
                  <a:lnTo>
                    <a:pt x="4837" y="2345"/>
                  </a:lnTo>
                  <a:lnTo>
                    <a:pt x="4593" y="2345"/>
                  </a:lnTo>
                  <a:lnTo>
                    <a:pt x="4348" y="2394"/>
                  </a:lnTo>
                  <a:lnTo>
                    <a:pt x="4104" y="2443"/>
                  </a:lnTo>
                  <a:lnTo>
                    <a:pt x="3860" y="2540"/>
                  </a:lnTo>
                  <a:lnTo>
                    <a:pt x="3640" y="2638"/>
                  </a:lnTo>
                  <a:lnTo>
                    <a:pt x="3445" y="2760"/>
                  </a:lnTo>
                  <a:lnTo>
                    <a:pt x="3249" y="2907"/>
                  </a:lnTo>
                  <a:lnTo>
                    <a:pt x="3054" y="3078"/>
                  </a:lnTo>
                  <a:lnTo>
                    <a:pt x="2907" y="3249"/>
                  </a:lnTo>
                  <a:lnTo>
                    <a:pt x="2761" y="3444"/>
                  </a:lnTo>
                  <a:lnTo>
                    <a:pt x="2639" y="3664"/>
                  </a:lnTo>
                  <a:lnTo>
                    <a:pt x="2517" y="3884"/>
                  </a:lnTo>
                  <a:lnTo>
                    <a:pt x="2443" y="4103"/>
                  </a:lnTo>
                  <a:lnTo>
                    <a:pt x="2370" y="4348"/>
                  </a:lnTo>
                  <a:lnTo>
                    <a:pt x="2346" y="4592"/>
                  </a:lnTo>
                  <a:lnTo>
                    <a:pt x="2321" y="4861"/>
                  </a:lnTo>
                  <a:lnTo>
                    <a:pt x="2321" y="4934"/>
                  </a:lnTo>
                  <a:lnTo>
                    <a:pt x="2297" y="5032"/>
                  </a:lnTo>
                  <a:lnTo>
                    <a:pt x="2248" y="5105"/>
                  </a:lnTo>
                  <a:lnTo>
                    <a:pt x="2199" y="5154"/>
                  </a:lnTo>
                  <a:lnTo>
                    <a:pt x="2126" y="5227"/>
                  </a:lnTo>
                  <a:lnTo>
                    <a:pt x="2053" y="5251"/>
                  </a:lnTo>
                  <a:lnTo>
                    <a:pt x="1979" y="5276"/>
                  </a:lnTo>
                  <a:lnTo>
                    <a:pt x="1882" y="5300"/>
                  </a:lnTo>
                  <a:lnTo>
                    <a:pt x="1808" y="5276"/>
                  </a:lnTo>
                  <a:lnTo>
                    <a:pt x="1711" y="5251"/>
                  </a:lnTo>
                  <a:lnTo>
                    <a:pt x="1637" y="5227"/>
                  </a:lnTo>
                  <a:lnTo>
                    <a:pt x="1564" y="5154"/>
                  </a:lnTo>
                  <a:lnTo>
                    <a:pt x="1515" y="5105"/>
                  </a:lnTo>
                  <a:lnTo>
                    <a:pt x="1491" y="5032"/>
                  </a:lnTo>
                  <a:lnTo>
                    <a:pt x="1466" y="4934"/>
                  </a:lnTo>
                  <a:lnTo>
                    <a:pt x="1442" y="4861"/>
                  </a:lnTo>
                  <a:lnTo>
                    <a:pt x="1466" y="4494"/>
                  </a:lnTo>
                  <a:lnTo>
                    <a:pt x="1515" y="4177"/>
                  </a:lnTo>
                  <a:lnTo>
                    <a:pt x="1588" y="3835"/>
                  </a:lnTo>
                  <a:lnTo>
                    <a:pt x="1711" y="3542"/>
                  </a:lnTo>
                  <a:lnTo>
                    <a:pt x="1857" y="3224"/>
                  </a:lnTo>
                  <a:lnTo>
                    <a:pt x="2028" y="2956"/>
                  </a:lnTo>
                  <a:lnTo>
                    <a:pt x="2223" y="2687"/>
                  </a:lnTo>
                  <a:lnTo>
                    <a:pt x="2443" y="2443"/>
                  </a:lnTo>
                  <a:lnTo>
                    <a:pt x="2688" y="2223"/>
                  </a:lnTo>
                  <a:lnTo>
                    <a:pt x="2956" y="2028"/>
                  </a:lnTo>
                  <a:lnTo>
                    <a:pt x="3225" y="1857"/>
                  </a:lnTo>
                  <a:lnTo>
                    <a:pt x="3518" y="1710"/>
                  </a:lnTo>
                  <a:lnTo>
                    <a:pt x="3835" y="1612"/>
                  </a:lnTo>
                  <a:lnTo>
                    <a:pt x="4153" y="1515"/>
                  </a:lnTo>
                  <a:lnTo>
                    <a:pt x="4495" y="1466"/>
                  </a:lnTo>
                  <a:close/>
                  <a:moveTo>
                    <a:pt x="4837" y="0"/>
                  </a:moveTo>
                  <a:lnTo>
                    <a:pt x="4348" y="25"/>
                  </a:lnTo>
                  <a:lnTo>
                    <a:pt x="3860" y="98"/>
                  </a:lnTo>
                  <a:lnTo>
                    <a:pt x="3396" y="220"/>
                  </a:lnTo>
                  <a:lnTo>
                    <a:pt x="2956" y="391"/>
                  </a:lnTo>
                  <a:lnTo>
                    <a:pt x="2541" y="587"/>
                  </a:lnTo>
                  <a:lnTo>
                    <a:pt x="2150" y="831"/>
                  </a:lnTo>
                  <a:lnTo>
                    <a:pt x="1759" y="1124"/>
                  </a:lnTo>
                  <a:lnTo>
                    <a:pt x="1418" y="1441"/>
                  </a:lnTo>
                  <a:lnTo>
                    <a:pt x="1100" y="1783"/>
                  </a:lnTo>
                  <a:lnTo>
                    <a:pt x="831" y="2150"/>
                  </a:lnTo>
                  <a:lnTo>
                    <a:pt x="587" y="2540"/>
                  </a:lnTo>
                  <a:lnTo>
                    <a:pt x="392" y="2980"/>
                  </a:lnTo>
                  <a:lnTo>
                    <a:pt x="221" y="3420"/>
                  </a:lnTo>
                  <a:lnTo>
                    <a:pt x="99" y="3884"/>
                  </a:lnTo>
                  <a:lnTo>
                    <a:pt x="25" y="4348"/>
                  </a:lnTo>
                  <a:lnTo>
                    <a:pt x="1" y="4861"/>
                  </a:lnTo>
                  <a:lnTo>
                    <a:pt x="25" y="5349"/>
                  </a:lnTo>
                  <a:lnTo>
                    <a:pt x="99" y="5838"/>
                  </a:lnTo>
                  <a:lnTo>
                    <a:pt x="221" y="6302"/>
                  </a:lnTo>
                  <a:lnTo>
                    <a:pt x="392" y="6741"/>
                  </a:lnTo>
                  <a:lnTo>
                    <a:pt x="587" y="7156"/>
                  </a:lnTo>
                  <a:lnTo>
                    <a:pt x="831" y="7547"/>
                  </a:lnTo>
                  <a:lnTo>
                    <a:pt x="1100" y="7938"/>
                  </a:lnTo>
                  <a:lnTo>
                    <a:pt x="1418" y="8280"/>
                  </a:lnTo>
                  <a:lnTo>
                    <a:pt x="1759" y="8597"/>
                  </a:lnTo>
                  <a:lnTo>
                    <a:pt x="2150" y="8866"/>
                  </a:lnTo>
                  <a:lnTo>
                    <a:pt x="2541" y="9110"/>
                  </a:lnTo>
                  <a:lnTo>
                    <a:pt x="2956" y="9306"/>
                  </a:lnTo>
                  <a:lnTo>
                    <a:pt x="3396" y="9477"/>
                  </a:lnTo>
                  <a:lnTo>
                    <a:pt x="3860" y="9599"/>
                  </a:lnTo>
                  <a:lnTo>
                    <a:pt x="4348" y="9672"/>
                  </a:lnTo>
                  <a:lnTo>
                    <a:pt x="4837" y="9696"/>
                  </a:lnTo>
                  <a:lnTo>
                    <a:pt x="5350" y="9672"/>
                  </a:lnTo>
                  <a:lnTo>
                    <a:pt x="5814" y="9599"/>
                  </a:lnTo>
                  <a:lnTo>
                    <a:pt x="6278" y="9477"/>
                  </a:lnTo>
                  <a:lnTo>
                    <a:pt x="6717" y="9306"/>
                  </a:lnTo>
                  <a:lnTo>
                    <a:pt x="7157" y="9110"/>
                  </a:lnTo>
                  <a:lnTo>
                    <a:pt x="7548" y="8866"/>
                  </a:lnTo>
                  <a:lnTo>
                    <a:pt x="7914" y="8597"/>
                  </a:lnTo>
                  <a:lnTo>
                    <a:pt x="8256" y="8280"/>
                  </a:lnTo>
                  <a:lnTo>
                    <a:pt x="8573" y="7938"/>
                  </a:lnTo>
                  <a:lnTo>
                    <a:pt x="8867" y="7547"/>
                  </a:lnTo>
                  <a:lnTo>
                    <a:pt x="9111" y="7156"/>
                  </a:lnTo>
                  <a:lnTo>
                    <a:pt x="9306" y="6741"/>
                  </a:lnTo>
                  <a:lnTo>
                    <a:pt x="9477" y="6302"/>
                  </a:lnTo>
                  <a:lnTo>
                    <a:pt x="9599" y="5838"/>
                  </a:lnTo>
                  <a:lnTo>
                    <a:pt x="9673" y="5349"/>
                  </a:lnTo>
                  <a:lnTo>
                    <a:pt x="9697" y="4861"/>
                  </a:lnTo>
                  <a:lnTo>
                    <a:pt x="9673" y="4348"/>
                  </a:lnTo>
                  <a:lnTo>
                    <a:pt x="9599" y="3884"/>
                  </a:lnTo>
                  <a:lnTo>
                    <a:pt x="9477" y="3420"/>
                  </a:lnTo>
                  <a:lnTo>
                    <a:pt x="9306" y="2980"/>
                  </a:lnTo>
                  <a:lnTo>
                    <a:pt x="9111" y="2540"/>
                  </a:lnTo>
                  <a:lnTo>
                    <a:pt x="8867" y="2150"/>
                  </a:lnTo>
                  <a:lnTo>
                    <a:pt x="8573" y="1783"/>
                  </a:lnTo>
                  <a:lnTo>
                    <a:pt x="8256" y="1441"/>
                  </a:lnTo>
                  <a:lnTo>
                    <a:pt x="7914" y="1124"/>
                  </a:lnTo>
                  <a:lnTo>
                    <a:pt x="7548" y="831"/>
                  </a:lnTo>
                  <a:lnTo>
                    <a:pt x="7157" y="587"/>
                  </a:lnTo>
                  <a:lnTo>
                    <a:pt x="6717" y="391"/>
                  </a:lnTo>
                  <a:lnTo>
                    <a:pt x="6278" y="220"/>
                  </a:lnTo>
                  <a:lnTo>
                    <a:pt x="5814" y="98"/>
                  </a:lnTo>
                  <a:lnTo>
                    <a:pt x="5350" y="25"/>
                  </a:lnTo>
                  <a:lnTo>
                    <a:pt x="48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87" name="Google Shape;587;p40"/>
            <p:cNvSpPr/>
            <p:nvPr/>
          </p:nvSpPr>
          <p:spPr>
            <a:xfrm>
              <a:off x="4215400" y="3253150"/>
              <a:ext cx="154500" cy="153875"/>
            </a:xfrm>
            <a:custGeom>
              <a:avLst/>
              <a:gdLst/>
              <a:ahLst/>
              <a:cxnLst/>
              <a:rect l="l" t="t" r="r" b="b"/>
              <a:pathLst>
                <a:path w="6180" h="6155" extrusionOk="0">
                  <a:moveTo>
                    <a:pt x="1075" y="0"/>
                  </a:moveTo>
                  <a:lnTo>
                    <a:pt x="831" y="269"/>
                  </a:lnTo>
                  <a:lnTo>
                    <a:pt x="562" y="537"/>
                  </a:lnTo>
                  <a:lnTo>
                    <a:pt x="293" y="782"/>
                  </a:lnTo>
                  <a:lnTo>
                    <a:pt x="0" y="1026"/>
                  </a:lnTo>
                  <a:lnTo>
                    <a:pt x="4983" y="6008"/>
                  </a:lnTo>
                  <a:lnTo>
                    <a:pt x="5056" y="6057"/>
                  </a:lnTo>
                  <a:lnTo>
                    <a:pt x="5129" y="6106"/>
                  </a:lnTo>
                  <a:lnTo>
                    <a:pt x="5227" y="6130"/>
                  </a:lnTo>
                  <a:lnTo>
                    <a:pt x="5325" y="6155"/>
                  </a:lnTo>
                  <a:lnTo>
                    <a:pt x="5422" y="6130"/>
                  </a:lnTo>
                  <a:lnTo>
                    <a:pt x="5496" y="6106"/>
                  </a:lnTo>
                  <a:lnTo>
                    <a:pt x="5593" y="6057"/>
                  </a:lnTo>
                  <a:lnTo>
                    <a:pt x="5667" y="6008"/>
                  </a:lnTo>
                  <a:lnTo>
                    <a:pt x="6033" y="5642"/>
                  </a:lnTo>
                  <a:lnTo>
                    <a:pt x="6106" y="5569"/>
                  </a:lnTo>
                  <a:lnTo>
                    <a:pt x="6155" y="5471"/>
                  </a:lnTo>
                  <a:lnTo>
                    <a:pt x="6179" y="5373"/>
                  </a:lnTo>
                  <a:lnTo>
                    <a:pt x="6179" y="5300"/>
                  </a:lnTo>
                  <a:lnTo>
                    <a:pt x="6179" y="5202"/>
                  </a:lnTo>
                  <a:lnTo>
                    <a:pt x="6155" y="5105"/>
                  </a:lnTo>
                  <a:lnTo>
                    <a:pt x="6106" y="5031"/>
                  </a:lnTo>
                  <a:lnTo>
                    <a:pt x="6033" y="4934"/>
                  </a:lnTo>
                  <a:lnTo>
                    <a:pt x="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88" name="Google Shape;588;p40"/>
          <p:cNvSpPr/>
          <p:nvPr/>
        </p:nvSpPr>
        <p:spPr>
          <a:xfrm>
            <a:off x="341117" y="3226449"/>
            <a:ext cx="386922" cy="304241"/>
          </a:xfrm>
          <a:custGeom>
            <a:avLst/>
            <a:gdLst/>
            <a:ahLst/>
            <a:cxnLst/>
            <a:rect l="l" t="t" r="r" b="b"/>
            <a:pathLst>
              <a:path w="18513" h="14557" extrusionOk="0">
                <a:moveTo>
                  <a:pt x="9159" y="2125"/>
                </a:moveTo>
                <a:lnTo>
                  <a:pt x="9403" y="2150"/>
                </a:lnTo>
                <a:lnTo>
                  <a:pt x="9672" y="2198"/>
                </a:lnTo>
                <a:lnTo>
                  <a:pt x="9916" y="2272"/>
                </a:lnTo>
                <a:lnTo>
                  <a:pt x="10160" y="2345"/>
                </a:lnTo>
                <a:lnTo>
                  <a:pt x="10404" y="2443"/>
                </a:lnTo>
                <a:lnTo>
                  <a:pt x="10624" y="2565"/>
                </a:lnTo>
                <a:lnTo>
                  <a:pt x="10820" y="2687"/>
                </a:lnTo>
                <a:lnTo>
                  <a:pt x="10893" y="2760"/>
                </a:lnTo>
                <a:lnTo>
                  <a:pt x="10942" y="2858"/>
                </a:lnTo>
                <a:lnTo>
                  <a:pt x="10942" y="2956"/>
                </a:lnTo>
                <a:lnTo>
                  <a:pt x="10917" y="3078"/>
                </a:lnTo>
                <a:lnTo>
                  <a:pt x="10844" y="3151"/>
                </a:lnTo>
                <a:lnTo>
                  <a:pt x="10771" y="3200"/>
                </a:lnTo>
                <a:lnTo>
                  <a:pt x="10698" y="3224"/>
                </a:lnTo>
                <a:lnTo>
                  <a:pt x="10600" y="3175"/>
                </a:lnTo>
                <a:lnTo>
                  <a:pt x="10404" y="3053"/>
                </a:lnTo>
                <a:lnTo>
                  <a:pt x="10209" y="2956"/>
                </a:lnTo>
                <a:lnTo>
                  <a:pt x="10014" y="2882"/>
                </a:lnTo>
                <a:lnTo>
                  <a:pt x="9794" y="2809"/>
                </a:lnTo>
                <a:lnTo>
                  <a:pt x="9574" y="2760"/>
                </a:lnTo>
                <a:lnTo>
                  <a:pt x="9354" y="2711"/>
                </a:lnTo>
                <a:lnTo>
                  <a:pt x="9110" y="2687"/>
                </a:lnTo>
                <a:lnTo>
                  <a:pt x="8646" y="2687"/>
                </a:lnTo>
                <a:lnTo>
                  <a:pt x="8426" y="2711"/>
                </a:lnTo>
                <a:lnTo>
                  <a:pt x="8206" y="2760"/>
                </a:lnTo>
                <a:lnTo>
                  <a:pt x="7987" y="2809"/>
                </a:lnTo>
                <a:lnTo>
                  <a:pt x="7767" y="2882"/>
                </a:lnTo>
                <a:lnTo>
                  <a:pt x="7547" y="2956"/>
                </a:lnTo>
                <a:lnTo>
                  <a:pt x="7352" y="3053"/>
                </a:lnTo>
                <a:lnTo>
                  <a:pt x="7181" y="3175"/>
                </a:lnTo>
                <a:lnTo>
                  <a:pt x="7107" y="3200"/>
                </a:lnTo>
                <a:lnTo>
                  <a:pt x="7059" y="3224"/>
                </a:lnTo>
                <a:lnTo>
                  <a:pt x="7010" y="3200"/>
                </a:lnTo>
                <a:lnTo>
                  <a:pt x="6936" y="3175"/>
                </a:lnTo>
                <a:lnTo>
                  <a:pt x="6888" y="3127"/>
                </a:lnTo>
                <a:lnTo>
                  <a:pt x="6863" y="3078"/>
                </a:lnTo>
                <a:lnTo>
                  <a:pt x="6839" y="2956"/>
                </a:lnTo>
                <a:lnTo>
                  <a:pt x="6839" y="2858"/>
                </a:lnTo>
                <a:lnTo>
                  <a:pt x="6888" y="2760"/>
                </a:lnTo>
                <a:lnTo>
                  <a:pt x="6936" y="2687"/>
                </a:lnTo>
                <a:lnTo>
                  <a:pt x="7156" y="2565"/>
                </a:lnTo>
                <a:lnTo>
                  <a:pt x="7376" y="2443"/>
                </a:lnTo>
                <a:lnTo>
                  <a:pt x="7620" y="2345"/>
                </a:lnTo>
                <a:lnTo>
                  <a:pt x="7864" y="2272"/>
                </a:lnTo>
                <a:lnTo>
                  <a:pt x="8109" y="2198"/>
                </a:lnTo>
                <a:lnTo>
                  <a:pt x="8377" y="2150"/>
                </a:lnTo>
                <a:lnTo>
                  <a:pt x="8622" y="2125"/>
                </a:lnTo>
                <a:close/>
                <a:moveTo>
                  <a:pt x="3761" y="5373"/>
                </a:moveTo>
                <a:lnTo>
                  <a:pt x="3884" y="5398"/>
                </a:lnTo>
                <a:lnTo>
                  <a:pt x="4030" y="5447"/>
                </a:lnTo>
                <a:lnTo>
                  <a:pt x="4128" y="5496"/>
                </a:lnTo>
                <a:lnTo>
                  <a:pt x="4250" y="5569"/>
                </a:lnTo>
                <a:lnTo>
                  <a:pt x="4323" y="5691"/>
                </a:lnTo>
                <a:lnTo>
                  <a:pt x="4372" y="5789"/>
                </a:lnTo>
                <a:lnTo>
                  <a:pt x="4421" y="5911"/>
                </a:lnTo>
                <a:lnTo>
                  <a:pt x="4445" y="6057"/>
                </a:lnTo>
                <a:lnTo>
                  <a:pt x="4421" y="6204"/>
                </a:lnTo>
                <a:lnTo>
                  <a:pt x="4372" y="6326"/>
                </a:lnTo>
                <a:lnTo>
                  <a:pt x="4323" y="6448"/>
                </a:lnTo>
                <a:lnTo>
                  <a:pt x="4250" y="6546"/>
                </a:lnTo>
                <a:lnTo>
                  <a:pt x="4128" y="6619"/>
                </a:lnTo>
                <a:lnTo>
                  <a:pt x="4030" y="6692"/>
                </a:lnTo>
                <a:lnTo>
                  <a:pt x="3884" y="6717"/>
                </a:lnTo>
                <a:lnTo>
                  <a:pt x="3761" y="6741"/>
                </a:lnTo>
                <a:lnTo>
                  <a:pt x="3615" y="6717"/>
                </a:lnTo>
                <a:lnTo>
                  <a:pt x="3493" y="6692"/>
                </a:lnTo>
                <a:lnTo>
                  <a:pt x="3371" y="6619"/>
                </a:lnTo>
                <a:lnTo>
                  <a:pt x="3273" y="6546"/>
                </a:lnTo>
                <a:lnTo>
                  <a:pt x="3200" y="6448"/>
                </a:lnTo>
                <a:lnTo>
                  <a:pt x="3126" y="6326"/>
                </a:lnTo>
                <a:lnTo>
                  <a:pt x="3102" y="6204"/>
                </a:lnTo>
                <a:lnTo>
                  <a:pt x="3078" y="6057"/>
                </a:lnTo>
                <a:lnTo>
                  <a:pt x="3102" y="5911"/>
                </a:lnTo>
                <a:lnTo>
                  <a:pt x="3126" y="5789"/>
                </a:lnTo>
                <a:lnTo>
                  <a:pt x="3200" y="5691"/>
                </a:lnTo>
                <a:lnTo>
                  <a:pt x="3273" y="5569"/>
                </a:lnTo>
                <a:lnTo>
                  <a:pt x="3371" y="5496"/>
                </a:lnTo>
                <a:lnTo>
                  <a:pt x="3493" y="5447"/>
                </a:lnTo>
                <a:lnTo>
                  <a:pt x="3615" y="5398"/>
                </a:lnTo>
                <a:lnTo>
                  <a:pt x="3761" y="5373"/>
                </a:lnTo>
                <a:close/>
                <a:moveTo>
                  <a:pt x="17609" y="6741"/>
                </a:moveTo>
                <a:lnTo>
                  <a:pt x="17609" y="6790"/>
                </a:lnTo>
                <a:lnTo>
                  <a:pt x="17585" y="6888"/>
                </a:lnTo>
                <a:lnTo>
                  <a:pt x="17560" y="6937"/>
                </a:lnTo>
                <a:lnTo>
                  <a:pt x="17512" y="7010"/>
                </a:lnTo>
                <a:lnTo>
                  <a:pt x="17365" y="7132"/>
                </a:lnTo>
                <a:lnTo>
                  <a:pt x="17365" y="7132"/>
                </a:lnTo>
                <a:lnTo>
                  <a:pt x="17389" y="7010"/>
                </a:lnTo>
                <a:lnTo>
                  <a:pt x="17414" y="6863"/>
                </a:lnTo>
                <a:lnTo>
                  <a:pt x="17463" y="6790"/>
                </a:lnTo>
                <a:lnTo>
                  <a:pt x="17512" y="6766"/>
                </a:lnTo>
                <a:lnTo>
                  <a:pt x="17560" y="6741"/>
                </a:lnTo>
                <a:close/>
                <a:moveTo>
                  <a:pt x="4836" y="0"/>
                </a:moveTo>
                <a:lnTo>
                  <a:pt x="4738" y="196"/>
                </a:lnTo>
                <a:lnTo>
                  <a:pt x="4641" y="391"/>
                </a:lnTo>
                <a:lnTo>
                  <a:pt x="4543" y="684"/>
                </a:lnTo>
                <a:lnTo>
                  <a:pt x="4445" y="1002"/>
                </a:lnTo>
                <a:lnTo>
                  <a:pt x="4396" y="1393"/>
                </a:lnTo>
                <a:lnTo>
                  <a:pt x="4372" y="1783"/>
                </a:lnTo>
                <a:lnTo>
                  <a:pt x="4372" y="2003"/>
                </a:lnTo>
                <a:lnTo>
                  <a:pt x="4421" y="2223"/>
                </a:lnTo>
                <a:lnTo>
                  <a:pt x="4079" y="2443"/>
                </a:lnTo>
                <a:lnTo>
                  <a:pt x="3688" y="2736"/>
                </a:lnTo>
                <a:lnTo>
                  <a:pt x="3273" y="3151"/>
                </a:lnTo>
                <a:lnTo>
                  <a:pt x="2833" y="3615"/>
                </a:lnTo>
                <a:lnTo>
                  <a:pt x="2418" y="4128"/>
                </a:lnTo>
                <a:lnTo>
                  <a:pt x="2027" y="4665"/>
                </a:lnTo>
                <a:lnTo>
                  <a:pt x="1856" y="4958"/>
                </a:lnTo>
                <a:lnTo>
                  <a:pt x="1710" y="5251"/>
                </a:lnTo>
                <a:lnTo>
                  <a:pt x="1563" y="5544"/>
                </a:lnTo>
                <a:lnTo>
                  <a:pt x="1466" y="5813"/>
                </a:lnTo>
                <a:lnTo>
                  <a:pt x="562" y="5813"/>
                </a:lnTo>
                <a:lnTo>
                  <a:pt x="464" y="5838"/>
                </a:lnTo>
                <a:lnTo>
                  <a:pt x="342" y="5862"/>
                </a:lnTo>
                <a:lnTo>
                  <a:pt x="244" y="5911"/>
                </a:lnTo>
                <a:lnTo>
                  <a:pt x="171" y="5984"/>
                </a:lnTo>
                <a:lnTo>
                  <a:pt x="98" y="6057"/>
                </a:lnTo>
                <a:lnTo>
                  <a:pt x="49" y="6155"/>
                </a:lnTo>
                <a:lnTo>
                  <a:pt x="25" y="6277"/>
                </a:lnTo>
                <a:lnTo>
                  <a:pt x="0" y="6375"/>
                </a:lnTo>
                <a:lnTo>
                  <a:pt x="0" y="8622"/>
                </a:lnTo>
                <a:lnTo>
                  <a:pt x="25" y="8744"/>
                </a:lnTo>
                <a:lnTo>
                  <a:pt x="49" y="8842"/>
                </a:lnTo>
                <a:lnTo>
                  <a:pt x="98" y="8939"/>
                </a:lnTo>
                <a:lnTo>
                  <a:pt x="171" y="9013"/>
                </a:lnTo>
                <a:lnTo>
                  <a:pt x="244" y="9086"/>
                </a:lnTo>
                <a:lnTo>
                  <a:pt x="342" y="9135"/>
                </a:lnTo>
                <a:lnTo>
                  <a:pt x="464" y="9183"/>
                </a:lnTo>
                <a:lnTo>
                  <a:pt x="1514" y="9183"/>
                </a:lnTo>
                <a:lnTo>
                  <a:pt x="1588" y="9379"/>
                </a:lnTo>
                <a:lnTo>
                  <a:pt x="1685" y="9599"/>
                </a:lnTo>
                <a:lnTo>
                  <a:pt x="1930" y="10014"/>
                </a:lnTo>
                <a:lnTo>
                  <a:pt x="2223" y="10405"/>
                </a:lnTo>
                <a:lnTo>
                  <a:pt x="2589" y="10795"/>
                </a:lnTo>
                <a:lnTo>
                  <a:pt x="2980" y="11162"/>
                </a:lnTo>
                <a:lnTo>
                  <a:pt x="3419" y="11504"/>
                </a:lnTo>
                <a:lnTo>
                  <a:pt x="3908" y="11821"/>
                </a:lnTo>
                <a:lnTo>
                  <a:pt x="4421" y="12065"/>
                </a:lnTo>
                <a:lnTo>
                  <a:pt x="4421" y="14557"/>
                </a:lnTo>
                <a:lnTo>
                  <a:pt x="5105" y="14557"/>
                </a:lnTo>
                <a:lnTo>
                  <a:pt x="6326" y="12896"/>
                </a:lnTo>
                <a:lnTo>
                  <a:pt x="6936" y="13067"/>
                </a:lnTo>
                <a:lnTo>
                  <a:pt x="7571" y="13164"/>
                </a:lnTo>
                <a:lnTo>
                  <a:pt x="8231" y="13238"/>
                </a:lnTo>
                <a:lnTo>
                  <a:pt x="8890" y="13262"/>
                </a:lnTo>
                <a:lnTo>
                  <a:pt x="9550" y="13238"/>
                </a:lnTo>
                <a:lnTo>
                  <a:pt x="10209" y="13164"/>
                </a:lnTo>
                <a:lnTo>
                  <a:pt x="10844" y="13067"/>
                </a:lnTo>
                <a:lnTo>
                  <a:pt x="11455" y="12896"/>
                </a:lnTo>
                <a:lnTo>
                  <a:pt x="12627" y="14557"/>
                </a:lnTo>
                <a:lnTo>
                  <a:pt x="13384" y="14557"/>
                </a:lnTo>
                <a:lnTo>
                  <a:pt x="13384" y="12065"/>
                </a:lnTo>
                <a:lnTo>
                  <a:pt x="13726" y="11919"/>
                </a:lnTo>
                <a:lnTo>
                  <a:pt x="14044" y="11748"/>
                </a:lnTo>
                <a:lnTo>
                  <a:pt x="14337" y="11577"/>
                </a:lnTo>
                <a:lnTo>
                  <a:pt x="14630" y="11382"/>
                </a:lnTo>
                <a:lnTo>
                  <a:pt x="14898" y="11162"/>
                </a:lnTo>
                <a:lnTo>
                  <a:pt x="15143" y="10942"/>
                </a:lnTo>
                <a:lnTo>
                  <a:pt x="15387" y="10698"/>
                </a:lnTo>
                <a:lnTo>
                  <a:pt x="15607" y="10429"/>
                </a:lnTo>
                <a:lnTo>
                  <a:pt x="15778" y="10160"/>
                </a:lnTo>
                <a:lnTo>
                  <a:pt x="15949" y="9892"/>
                </a:lnTo>
                <a:lnTo>
                  <a:pt x="16119" y="9599"/>
                </a:lnTo>
                <a:lnTo>
                  <a:pt x="16242" y="9281"/>
                </a:lnTo>
                <a:lnTo>
                  <a:pt x="16364" y="8964"/>
                </a:lnTo>
                <a:lnTo>
                  <a:pt x="16437" y="8622"/>
                </a:lnTo>
                <a:lnTo>
                  <a:pt x="16510" y="8280"/>
                </a:lnTo>
                <a:lnTo>
                  <a:pt x="16559" y="7938"/>
                </a:lnTo>
                <a:lnTo>
                  <a:pt x="16974" y="7938"/>
                </a:lnTo>
                <a:lnTo>
                  <a:pt x="17096" y="7913"/>
                </a:lnTo>
                <a:lnTo>
                  <a:pt x="17316" y="8109"/>
                </a:lnTo>
                <a:lnTo>
                  <a:pt x="17536" y="8231"/>
                </a:lnTo>
                <a:lnTo>
                  <a:pt x="17780" y="8329"/>
                </a:lnTo>
                <a:lnTo>
                  <a:pt x="18024" y="8353"/>
                </a:lnTo>
                <a:lnTo>
                  <a:pt x="18171" y="8353"/>
                </a:lnTo>
                <a:lnTo>
                  <a:pt x="18318" y="8304"/>
                </a:lnTo>
                <a:lnTo>
                  <a:pt x="18415" y="8255"/>
                </a:lnTo>
                <a:lnTo>
                  <a:pt x="18464" y="8158"/>
                </a:lnTo>
                <a:lnTo>
                  <a:pt x="18513" y="8060"/>
                </a:lnTo>
                <a:lnTo>
                  <a:pt x="18488" y="7962"/>
                </a:lnTo>
                <a:lnTo>
                  <a:pt x="18440" y="7865"/>
                </a:lnTo>
                <a:lnTo>
                  <a:pt x="18342" y="7791"/>
                </a:lnTo>
                <a:lnTo>
                  <a:pt x="18244" y="7767"/>
                </a:lnTo>
                <a:lnTo>
                  <a:pt x="18147" y="7767"/>
                </a:lnTo>
                <a:lnTo>
                  <a:pt x="18024" y="7791"/>
                </a:lnTo>
                <a:lnTo>
                  <a:pt x="17902" y="7767"/>
                </a:lnTo>
                <a:lnTo>
                  <a:pt x="17756" y="7718"/>
                </a:lnTo>
                <a:lnTo>
                  <a:pt x="17634" y="7645"/>
                </a:lnTo>
                <a:lnTo>
                  <a:pt x="17780" y="7523"/>
                </a:lnTo>
                <a:lnTo>
                  <a:pt x="17927" y="7376"/>
                </a:lnTo>
                <a:lnTo>
                  <a:pt x="18049" y="7230"/>
                </a:lnTo>
                <a:lnTo>
                  <a:pt x="18122" y="7059"/>
                </a:lnTo>
                <a:lnTo>
                  <a:pt x="18171" y="6888"/>
                </a:lnTo>
                <a:lnTo>
                  <a:pt x="18171" y="6717"/>
                </a:lnTo>
                <a:lnTo>
                  <a:pt x="18147" y="6546"/>
                </a:lnTo>
                <a:lnTo>
                  <a:pt x="18073" y="6424"/>
                </a:lnTo>
                <a:lnTo>
                  <a:pt x="18000" y="6326"/>
                </a:lnTo>
                <a:lnTo>
                  <a:pt x="17902" y="6253"/>
                </a:lnTo>
                <a:lnTo>
                  <a:pt x="17805" y="6204"/>
                </a:lnTo>
                <a:lnTo>
                  <a:pt x="17683" y="6179"/>
                </a:lnTo>
                <a:lnTo>
                  <a:pt x="17560" y="6179"/>
                </a:lnTo>
                <a:lnTo>
                  <a:pt x="17438" y="6204"/>
                </a:lnTo>
                <a:lnTo>
                  <a:pt x="17341" y="6228"/>
                </a:lnTo>
                <a:lnTo>
                  <a:pt x="17243" y="6277"/>
                </a:lnTo>
                <a:lnTo>
                  <a:pt x="17145" y="6326"/>
                </a:lnTo>
                <a:lnTo>
                  <a:pt x="17048" y="6424"/>
                </a:lnTo>
                <a:lnTo>
                  <a:pt x="16974" y="6497"/>
                </a:lnTo>
                <a:lnTo>
                  <a:pt x="16925" y="6619"/>
                </a:lnTo>
                <a:lnTo>
                  <a:pt x="16852" y="6790"/>
                </a:lnTo>
                <a:lnTo>
                  <a:pt x="16803" y="6985"/>
                </a:lnTo>
                <a:lnTo>
                  <a:pt x="16803" y="7181"/>
                </a:lnTo>
                <a:lnTo>
                  <a:pt x="16828" y="7376"/>
                </a:lnTo>
                <a:lnTo>
                  <a:pt x="16706" y="7376"/>
                </a:lnTo>
                <a:lnTo>
                  <a:pt x="16584" y="7352"/>
                </a:lnTo>
                <a:lnTo>
                  <a:pt x="16559" y="7034"/>
                </a:lnTo>
                <a:lnTo>
                  <a:pt x="16535" y="6717"/>
                </a:lnTo>
                <a:lnTo>
                  <a:pt x="16486" y="6399"/>
                </a:lnTo>
                <a:lnTo>
                  <a:pt x="16413" y="6082"/>
                </a:lnTo>
                <a:lnTo>
                  <a:pt x="16315" y="5764"/>
                </a:lnTo>
                <a:lnTo>
                  <a:pt x="16217" y="5471"/>
                </a:lnTo>
                <a:lnTo>
                  <a:pt x="16095" y="5178"/>
                </a:lnTo>
                <a:lnTo>
                  <a:pt x="15949" y="4885"/>
                </a:lnTo>
                <a:lnTo>
                  <a:pt x="15802" y="4616"/>
                </a:lnTo>
                <a:lnTo>
                  <a:pt x="15631" y="4323"/>
                </a:lnTo>
                <a:lnTo>
                  <a:pt x="15436" y="4079"/>
                </a:lnTo>
                <a:lnTo>
                  <a:pt x="15240" y="3810"/>
                </a:lnTo>
                <a:lnTo>
                  <a:pt x="15020" y="3566"/>
                </a:lnTo>
                <a:lnTo>
                  <a:pt x="14801" y="3322"/>
                </a:lnTo>
                <a:lnTo>
                  <a:pt x="14556" y="3102"/>
                </a:lnTo>
                <a:lnTo>
                  <a:pt x="14312" y="2882"/>
                </a:lnTo>
                <a:lnTo>
                  <a:pt x="14044" y="2663"/>
                </a:lnTo>
                <a:lnTo>
                  <a:pt x="13750" y="2467"/>
                </a:lnTo>
                <a:lnTo>
                  <a:pt x="13457" y="2272"/>
                </a:lnTo>
                <a:lnTo>
                  <a:pt x="13164" y="2101"/>
                </a:lnTo>
                <a:lnTo>
                  <a:pt x="12847" y="1930"/>
                </a:lnTo>
                <a:lnTo>
                  <a:pt x="12529" y="1783"/>
                </a:lnTo>
                <a:lnTo>
                  <a:pt x="12212" y="1637"/>
                </a:lnTo>
                <a:lnTo>
                  <a:pt x="11870" y="1515"/>
                </a:lnTo>
                <a:lnTo>
                  <a:pt x="11528" y="1393"/>
                </a:lnTo>
                <a:lnTo>
                  <a:pt x="11162" y="1295"/>
                </a:lnTo>
                <a:lnTo>
                  <a:pt x="10795" y="1222"/>
                </a:lnTo>
                <a:lnTo>
                  <a:pt x="10429" y="1148"/>
                </a:lnTo>
                <a:lnTo>
                  <a:pt x="10063" y="1099"/>
                </a:lnTo>
                <a:lnTo>
                  <a:pt x="9672" y="1051"/>
                </a:lnTo>
                <a:lnTo>
                  <a:pt x="9281" y="1026"/>
                </a:lnTo>
                <a:lnTo>
                  <a:pt x="8353" y="1026"/>
                </a:lnTo>
                <a:lnTo>
                  <a:pt x="7816" y="1075"/>
                </a:lnTo>
                <a:lnTo>
                  <a:pt x="7278" y="1148"/>
                </a:lnTo>
                <a:lnTo>
                  <a:pt x="6765" y="1270"/>
                </a:lnTo>
                <a:lnTo>
                  <a:pt x="6619" y="1051"/>
                </a:lnTo>
                <a:lnTo>
                  <a:pt x="6472" y="880"/>
                </a:lnTo>
                <a:lnTo>
                  <a:pt x="6301" y="709"/>
                </a:lnTo>
                <a:lnTo>
                  <a:pt x="6155" y="562"/>
                </a:lnTo>
                <a:lnTo>
                  <a:pt x="5984" y="440"/>
                </a:lnTo>
                <a:lnTo>
                  <a:pt x="5837" y="342"/>
                </a:lnTo>
                <a:lnTo>
                  <a:pt x="5520" y="196"/>
                </a:lnTo>
                <a:lnTo>
                  <a:pt x="5251" y="98"/>
                </a:lnTo>
                <a:lnTo>
                  <a:pt x="5031" y="49"/>
                </a:lnTo>
                <a:lnTo>
                  <a:pt x="48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89" name="Google Shape;589;p40"/>
          <p:cNvSpPr/>
          <p:nvPr/>
        </p:nvSpPr>
        <p:spPr>
          <a:xfrm>
            <a:off x="4906165" y="2621036"/>
            <a:ext cx="269526" cy="387967"/>
          </a:xfrm>
          <a:custGeom>
            <a:avLst/>
            <a:gdLst/>
            <a:ahLst/>
            <a:cxnLst/>
            <a:rect l="l" t="t" r="r" b="b"/>
            <a:pathLst>
              <a:path w="12896" h="18563" extrusionOk="0">
                <a:moveTo>
                  <a:pt x="6448" y="1564"/>
                </a:moveTo>
                <a:lnTo>
                  <a:pt x="6814" y="1588"/>
                </a:lnTo>
                <a:lnTo>
                  <a:pt x="7181" y="1637"/>
                </a:lnTo>
                <a:lnTo>
                  <a:pt x="7523" y="1735"/>
                </a:lnTo>
                <a:lnTo>
                  <a:pt x="7865" y="1857"/>
                </a:lnTo>
                <a:lnTo>
                  <a:pt x="8182" y="2003"/>
                </a:lnTo>
                <a:lnTo>
                  <a:pt x="8475" y="2199"/>
                </a:lnTo>
                <a:lnTo>
                  <a:pt x="8768" y="2394"/>
                </a:lnTo>
                <a:lnTo>
                  <a:pt x="9013" y="2638"/>
                </a:lnTo>
                <a:lnTo>
                  <a:pt x="9257" y="2883"/>
                </a:lnTo>
                <a:lnTo>
                  <a:pt x="9477" y="3176"/>
                </a:lnTo>
                <a:lnTo>
                  <a:pt x="9647" y="3469"/>
                </a:lnTo>
                <a:lnTo>
                  <a:pt x="9794" y="3786"/>
                </a:lnTo>
                <a:lnTo>
                  <a:pt x="9916" y="4128"/>
                </a:lnTo>
                <a:lnTo>
                  <a:pt x="10014" y="4470"/>
                </a:lnTo>
                <a:lnTo>
                  <a:pt x="10063" y="4836"/>
                </a:lnTo>
                <a:lnTo>
                  <a:pt x="10087" y="5203"/>
                </a:lnTo>
                <a:lnTo>
                  <a:pt x="10087" y="7547"/>
                </a:lnTo>
                <a:lnTo>
                  <a:pt x="2809" y="7547"/>
                </a:lnTo>
                <a:lnTo>
                  <a:pt x="2809" y="5203"/>
                </a:lnTo>
                <a:lnTo>
                  <a:pt x="2833" y="4836"/>
                </a:lnTo>
                <a:lnTo>
                  <a:pt x="2882" y="4470"/>
                </a:lnTo>
                <a:lnTo>
                  <a:pt x="2980" y="4128"/>
                </a:lnTo>
                <a:lnTo>
                  <a:pt x="3102" y="3786"/>
                </a:lnTo>
                <a:lnTo>
                  <a:pt x="3249" y="3469"/>
                </a:lnTo>
                <a:lnTo>
                  <a:pt x="3420" y="3176"/>
                </a:lnTo>
                <a:lnTo>
                  <a:pt x="3639" y="2883"/>
                </a:lnTo>
                <a:lnTo>
                  <a:pt x="3884" y="2638"/>
                </a:lnTo>
                <a:lnTo>
                  <a:pt x="4128" y="2394"/>
                </a:lnTo>
                <a:lnTo>
                  <a:pt x="4421" y="2199"/>
                </a:lnTo>
                <a:lnTo>
                  <a:pt x="4714" y="2003"/>
                </a:lnTo>
                <a:lnTo>
                  <a:pt x="5032" y="1857"/>
                </a:lnTo>
                <a:lnTo>
                  <a:pt x="5373" y="1735"/>
                </a:lnTo>
                <a:lnTo>
                  <a:pt x="5715" y="1637"/>
                </a:lnTo>
                <a:lnTo>
                  <a:pt x="6082" y="1588"/>
                </a:lnTo>
                <a:lnTo>
                  <a:pt x="6448" y="1564"/>
                </a:lnTo>
                <a:close/>
                <a:moveTo>
                  <a:pt x="6448" y="10991"/>
                </a:moveTo>
                <a:lnTo>
                  <a:pt x="6692" y="11015"/>
                </a:lnTo>
                <a:lnTo>
                  <a:pt x="6937" y="11089"/>
                </a:lnTo>
                <a:lnTo>
                  <a:pt x="7132" y="11211"/>
                </a:lnTo>
                <a:lnTo>
                  <a:pt x="7327" y="11357"/>
                </a:lnTo>
                <a:lnTo>
                  <a:pt x="7474" y="11528"/>
                </a:lnTo>
                <a:lnTo>
                  <a:pt x="7572" y="11748"/>
                </a:lnTo>
                <a:lnTo>
                  <a:pt x="7645" y="11968"/>
                </a:lnTo>
                <a:lnTo>
                  <a:pt x="7669" y="12212"/>
                </a:lnTo>
                <a:lnTo>
                  <a:pt x="7669" y="12383"/>
                </a:lnTo>
                <a:lnTo>
                  <a:pt x="7645" y="12530"/>
                </a:lnTo>
                <a:lnTo>
                  <a:pt x="7596" y="12701"/>
                </a:lnTo>
                <a:lnTo>
                  <a:pt x="7523" y="12823"/>
                </a:lnTo>
                <a:lnTo>
                  <a:pt x="7425" y="12969"/>
                </a:lnTo>
                <a:lnTo>
                  <a:pt x="7327" y="13067"/>
                </a:lnTo>
                <a:lnTo>
                  <a:pt x="7205" y="13189"/>
                </a:lnTo>
                <a:lnTo>
                  <a:pt x="7083" y="13262"/>
                </a:lnTo>
                <a:lnTo>
                  <a:pt x="7230" y="15094"/>
                </a:lnTo>
                <a:lnTo>
                  <a:pt x="5667" y="15094"/>
                </a:lnTo>
                <a:lnTo>
                  <a:pt x="5813" y="13262"/>
                </a:lnTo>
                <a:lnTo>
                  <a:pt x="5691" y="13189"/>
                </a:lnTo>
                <a:lnTo>
                  <a:pt x="5569" y="13067"/>
                </a:lnTo>
                <a:lnTo>
                  <a:pt x="5471" y="12969"/>
                </a:lnTo>
                <a:lnTo>
                  <a:pt x="5373" y="12823"/>
                </a:lnTo>
                <a:lnTo>
                  <a:pt x="5300" y="12701"/>
                </a:lnTo>
                <a:lnTo>
                  <a:pt x="5251" y="12530"/>
                </a:lnTo>
                <a:lnTo>
                  <a:pt x="5227" y="12383"/>
                </a:lnTo>
                <a:lnTo>
                  <a:pt x="5227" y="12212"/>
                </a:lnTo>
                <a:lnTo>
                  <a:pt x="5251" y="11968"/>
                </a:lnTo>
                <a:lnTo>
                  <a:pt x="5325" y="11748"/>
                </a:lnTo>
                <a:lnTo>
                  <a:pt x="5422" y="11528"/>
                </a:lnTo>
                <a:lnTo>
                  <a:pt x="5569" y="11357"/>
                </a:lnTo>
                <a:lnTo>
                  <a:pt x="5764" y="11211"/>
                </a:lnTo>
                <a:lnTo>
                  <a:pt x="5960" y="11089"/>
                </a:lnTo>
                <a:lnTo>
                  <a:pt x="6204" y="11015"/>
                </a:lnTo>
                <a:lnTo>
                  <a:pt x="6448" y="10991"/>
                </a:lnTo>
                <a:close/>
                <a:moveTo>
                  <a:pt x="6448" y="1"/>
                </a:moveTo>
                <a:lnTo>
                  <a:pt x="5911" y="25"/>
                </a:lnTo>
                <a:lnTo>
                  <a:pt x="5398" y="123"/>
                </a:lnTo>
                <a:lnTo>
                  <a:pt x="4909" y="245"/>
                </a:lnTo>
                <a:lnTo>
                  <a:pt x="4421" y="416"/>
                </a:lnTo>
                <a:lnTo>
                  <a:pt x="3981" y="636"/>
                </a:lnTo>
                <a:lnTo>
                  <a:pt x="3542" y="904"/>
                </a:lnTo>
                <a:lnTo>
                  <a:pt x="3151" y="1197"/>
                </a:lnTo>
                <a:lnTo>
                  <a:pt x="2760" y="1539"/>
                </a:lnTo>
                <a:lnTo>
                  <a:pt x="2443" y="1906"/>
                </a:lnTo>
                <a:lnTo>
                  <a:pt x="2125" y="2296"/>
                </a:lnTo>
                <a:lnTo>
                  <a:pt x="1881" y="2736"/>
                </a:lnTo>
                <a:lnTo>
                  <a:pt x="1661" y="3176"/>
                </a:lnTo>
                <a:lnTo>
                  <a:pt x="1466" y="3664"/>
                </a:lnTo>
                <a:lnTo>
                  <a:pt x="1344" y="4153"/>
                </a:lnTo>
                <a:lnTo>
                  <a:pt x="1270" y="4690"/>
                </a:lnTo>
                <a:lnTo>
                  <a:pt x="1246" y="5203"/>
                </a:lnTo>
                <a:lnTo>
                  <a:pt x="1246" y="7547"/>
                </a:lnTo>
                <a:lnTo>
                  <a:pt x="391" y="7547"/>
                </a:lnTo>
                <a:lnTo>
                  <a:pt x="293" y="7572"/>
                </a:lnTo>
                <a:lnTo>
                  <a:pt x="220" y="7621"/>
                </a:lnTo>
                <a:lnTo>
                  <a:pt x="147" y="7669"/>
                </a:lnTo>
                <a:lnTo>
                  <a:pt x="74" y="7743"/>
                </a:lnTo>
                <a:lnTo>
                  <a:pt x="49" y="7840"/>
                </a:lnTo>
                <a:lnTo>
                  <a:pt x="0" y="7914"/>
                </a:lnTo>
                <a:lnTo>
                  <a:pt x="0" y="8036"/>
                </a:lnTo>
                <a:lnTo>
                  <a:pt x="0" y="18074"/>
                </a:lnTo>
                <a:lnTo>
                  <a:pt x="0" y="18171"/>
                </a:lnTo>
                <a:lnTo>
                  <a:pt x="49" y="18269"/>
                </a:lnTo>
                <a:lnTo>
                  <a:pt x="74" y="18342"/>
                </a:lnTo>
                <a:lnTo>
                  <a:pt x="147" y="18416"/>
                </a:lnTo>
                <a:lnTo>
                  <a:pt x="220" y="18464"/>
                </a:lnTo>
                <a:lnTo>
                  <a:pt x="293" y="18513"/>
                </a:lnTo>
                <a:lnTo>
                  <a:pt x="391" y="18538"/>
                </a:lnTo>
                <a:lnTo>
                  <a:pt x="489" y="18562"/>
                </a:lnTo>
                <a:lnTo>
                  <a:pt x="12407" y="18562"/>
                </a:lnTo>
                <a:lnTo>
                  <a:pt x="12505" y="18538"/>
                </a:lnTo>
                <a:lnTo>
                  <a:pt x="12603" y="18513"/>
                </a:lnTo>
                <a:lnTo>
                  <a:pt x="12676" y="18464"/>
                </a:lnTo>
                <a:lnTo>
                  <a:pt x="12749" y="18416"/>
                </a:lnTo>
                <a:lnTo>
                  <a:pt x="12822" y="18342"/>
                </a:lnTo>
                <a:lnTo>
                  <a:pt x="12847" y="18269"/>
                </a:lnTo>
                <a:lnTo>
                  <a:pt x="12896" y="18171"/>
                </a:lnTo>
                <a:lnTo>
                  <a:pt x="12896" y="18074"/>
                </a:lnTo>
                <a:lnTo>
                  <a:pt x="12896" y="8036"/>
                </a:lnTo>
                <a:lnTo>
                  <a:pt x="12896" y="7914"/>
                </a:lnTo>
                <a:lnTo>
                  <a:pt x="12847" y="7840"/>
                </a:lnTo>
                <a:lnTo>
                  <a:pt x="12822" y="7743"/>
                </a:lnTo>
                <a:lnTo>
                  <a:pt x="12749" y="7669"/>
                </a:lnTo>
                <a:lnTo>
                  <a:pt x="12676" y="7621"/>
                </a:lnTo>
                <a:lnTo>
                  <a:pt x="12603" y="7572"/>
                </a:lnTo>
                <a:lnTo>
                  <a:pt x="12505" y="7547"/>
                </a:lnTo>
                <a:lnTo>
                  <a:pt x="11650" y="7547"/>
                </a:lnTo>
                <a:lnTo>
                  <a:pt x="11650" y="5203"/>
                </a:lnTo>
                <a:lnTo>
                  <a:pt x="11626" y="4690"/>
                </a:lnTo>
                <a:lnTo>
                  <a:pt x="11552" y="4153"/>
                </a:lnTo>
                <a:lnTo>
                  <a:pt x="11430" y="3664"/>
                </a:lnTo>
                <a:lnTo>
                  <a:pt x="11235" y="3176"/>
                </a:lnTo>
                <a:lnTo>
                  <a:pt x="11015" y="2736"/>
                </a:lnTo>
                <a:lnTo>
                  <a:pt x="10771" y="2296"/>
                </a:lnTo>
                <a:lnTo>
                  <a:pt x="10453" y="1906"/>
                </a:lnTo>
                <a:lnTo>
                  <a:pt x="10136" y="1539"/>
                </a:lnTo>
                <a:lnTo>
                  <a:pt x="9745" y="1197"/>
                </a:lnTo>
                <a:lnTo>
                  <a:pt x="9354" y="904"/>
                </a:lnTo>
                <a:lnTo>
                  <a:pt x="8939" y="636"/>
                </a:lnTo>
                <a:lnTo>
                  <a:pt x="8475" y="416"/>
                </a:lnTo>
                <a:lnTo>
                  <a:pt x="7987" y="245"/>
                </a:lnTo>
                <a:lnTo>
                  <a:pt x="7498" y="123"/>
                </a:lnTo>
                <a:lnTo>
                  <a:pt x="6985" y="25"/>
                </a:lnTo>
                <a:lnTo>
                  <a:pt x="6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590" name="Google Shape;590;p40"/>
          <p:cNvGrpSpPr/>
          <p:nvPr/>
        </p:nvGrpSpPr>
        <p:grpSpPr>
          <a:xfrm>
            <a:off x="5472049" y="2633187"/>
            <a:ext cx="264427" cy="375719"/>
            <a:chOff x="6701050" y="2978375"/>
            <a:chExt cx="316300" cy="449425"/>
          </a:xfrm>
        </p:grpSpPr>
        <p:sp>
          <p:nvSpPr>
            <p:cNvPr id="591" name="Google Shape;591;p40"/>
            <p:cNvSpPr/>
            <p:nvPr/>
          </p:nvSpPr>
          <p:spPr>
            <a:xfrm>
              <a:off x="6701050" y="2978375"/>
              <a:ext cx="316300" cy="78175"/>
            </a:xfrm>
            <a:custGeom>
              <a:avLst/>
              <a:gdLst/>
              <a:ahLst/>
              <a:cxnLst/>
              <a:rect l="l" t="t" r="r" b="b"/>
              <a:pathLst>
                <a:path w="12652" h="3127" extrusionOk="0">
                  <a:moveTo>
                    <a:pt x="7840" y="782"/>
                  </a:moveTo>
                  <a:lnTo>
                    <a:pt x="7865" y="807"/>
                  </a:lnTo>
                  <a:lnTo>
                    <a:pt x="7889" y="831"/>
                  </a:lnTo>
                  <a:lnTo>
                    <a:pt x="7889" y="880"/>
                  </a:lnTo>
                  <a:lnTo>
                    <a:pt x="7889" y="1417"/>
                  </a:lnTo>
                  <a:lnTo>
                    <a:pt x="4763" y="1417"/>
                  </a:lnTo>
                  <a:lnTo>
                    <a:pt x="4763" y="880"/>
                  </a:lnTo>
                  <a:lnTo>
                    <a:pt x="4763" y="831"/>
                  </a:lnTo>
                  <a:lnTo>
                    <a:pt x="4787" y="807"/>
                  </a:lnTo>
                  <a:lnTo>
                    <a:pt x="4812" y="782"/>
                  </a:lnTo>
                  <a:close/>
                  <a:moveTo>
                    <a:pt x="4861" y="1"/>
                  </a:moveTo>
                  <a:lnTo>
                    <a:pt x="4690" y="25"/>
                  </a:lnTo>
                  <a:lnTo>
                    <a:pt x="4519" y="74"/>
                  </a:lnTo>
                  <a:lnTo>
                    <a:pt x="4372" y="147"/>
                  </a:lnTo>
                  <a:lnTo>
                    <a:pt x="4250" y="269"/>
                  </a:lnTo>
                  <a:lnTo>
                    <a:pt x="4128" y="392"/>
                  </a:lnTo>
                  <a:lnTo>
                    <a:pt x="4055" y="538"/>
                  </a:lnTo>
                  <a:lnTo>
                    <a:pt x="4006" y="709"/>
                  </a:lnTo>
                  <a:lnTo>
                    <a:pt x="3982" y="880"/>
                  </a:lnTo>
                  <a:lnTo>
                    <a:pt x="3982" y="1417"/>
                  </a:lnTo>
                  <a:lnTo>
                    <a:pt x="391" y="1417"/>
                  </a:lnTo>
                  <a:lnTo>
                    <a:pt x="294" y="1466"/>
                  </a:lnTo>
                  <a:lnTo>
                    <a:pt x="220" y="1491"/>
                  </a:lnTo>
                  <a:lnTo>
                    <a:pt x="147" y="1564"/>
                  </a:lnTo>
                  <a:lnTo>
                    <a:pt x="74" y="1637"/>
                  </a:lnTo>
                  <a:lnTo>
                    <a:pt x="49" y="1710"/>
                  </a:lnTo>
                  <a:lnTo>
                    <a:pt x="1" y="1808"/>
                  </a:lnTo>
                  <a:lnTo>
                    <a:pt x="1" y="1906"/>
                  </a:lnTo>
                  <a:lnTo>
                    <a:pt x="1" y="3127"/>
                  </a:lnTo>
                  <a:lnTo>
                    <a:pt x="12652" y="3127"/>
                  </a:lnTo>
                  <a:lnTo>
                    <a:pt x="12652" y="1906"/>
                  </a:lnTo>
                  <a:lnTo>
                    <a:pt x="12652" y="1808"/>
                  </a:lnTo>
                  <a:lnTo>
                    <a:pt x="12603" y="1710"/>
                  </a:lnTo>
                  <a:lnTo>
                    <a:pt x="12578" y="1637"/>
                  </a:lnTo>
                  <a:lnTo>
                    <a:pt x="12505" y="1564"/>
                  </a:lnTo>
                  <a:lnTo>
                    <a:pt x="12432" y="1491"/>
                  </a:lnTo>
                  <a:lnTo>
                    <a:pt x="12359" y="1466"/>
                  </a:lnTo>
                  <a:lnTo>
                    <a:pt x="12261" y="1417"/>
                  </a:lnTo>
                  <a:lnTo>
                    <a:pt x="8671" y="1417"/>
                  </a:lnTo>
                  <a:lnTo>
                    <a:pt x="8671" y="880"/>
                  </a:lnTo>
                  <a:lnTo>
                    <a:pt x="8646" y="709"/>
                  </a:lnTo>
                  <a:lnTo>
                    <a:pt x="8597" y="538"/>
                  </a:lnTo>
                  <a:lnTo>
                    <a:pt x="8524" y="392"/>
                  </a:lnTo>
                  <a:lnTo>
                    <a:pt x="8402" y="269"/>
                  </a:lnTo>
                  <a:lnTo>
                    <a:pt x="8280" y="147"/>
                  </a:lnTo>
                  <a:lnTo>
                    <a:pt x="8133" y="74"/>
                  </a:lnTo>
                  <a:lnTo>
                    <a:pt x="7962" y="25"/>
                  </a:lnTo>
                  <a:lnTo>
                    <a:pt x="77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92" name="Google Shape;592;p40"/>
            <p:cNvSpPr/>
            <p:nvPr/>
          </p:nvSpPr>
          <p:spPr>
            <a:xfrm>
              <a:off x="6713875" y="3068750"/>
              <a:ext cx="290650" cy="359050"/>
            </a:xfrm>
            <a:custGeom>
              <a:avLst/>
              <a:gdLst/>
              <a:ahLst/>
              <a:cxnLst/>
              <a:rect l="l" t="t" r="r" b="b"/>
              <a:pathLst>
                <a:path w="11626" h="14362" extrusionOk="0">
                  <a:moveTo>
                    <a:pt x="2614" y="1686"/>
                  </a:moveTo>
                  <a:lnTo>
                    <a:pt x="2711" y="1710"/>
                  </a:lnTo>
                  <a:lnTo>
                    <a:pt x="2785" y="1759"/>
                  </a:lnTo>
                  <a:lnTo>
                    <a:pt x="2834" y="1857"/>
                  </a:lnTo>
                  <a:lnTo>
                    <a:pt x="2858" y="1930"/>
                  </a:lnTo>
                  <a:lnTo>
                    <a:pt x="2858" y="12432"/>
                  </a:lnTo>
                  <a:lnTo>
                    <a:pt x="2834" y="12529"/>
                  </a:lnTo>
                  <a:lnTo>
                    <a:pt x="2785" y="12603"/>
                  </a:lnTo>
                  <a:lnTo>
                    <a:pt x="2711" y="12652"/>
                  </a:lnTo>
                  <a:lnTo>
                    <a:pt x="2614" y="12676"/>
                  </a:lnTo>
                  <a:lnTo>
                    <a:pt x="2516" y="12652"/>
                  </a:lnTo>
                  <a:lnTo>
                    <a:pt x="2443" y="12603"/>
                  </a:lnTo>
                  <a:lnTo>
                    <a:pt x="2394" y="12529"/>
                  </a:lnTo>
                  <a:lnTo>
                    <a:pt x="2369" y="12432"/>
                  </a:lnTo>
                  <a:lnTo>
                    <a:pt x="2369" y="1930"/>
                  </a:lnTo>
                  <a:lnTo>
                    <a:pt x="2394" y="1857"/>
                  </a:lnTo>
                  <a:lnTo>
                    <a:pt x="2443" y="1759"/>
                  </a:lnTo>
                  <a:lnTo>
                    <a:pt x="2516" y="1710"/>
                  </a:lnTo>
                  <a:lnTo>
                    <a:pt x="2614" y="1686"/>
                  </a:lnTo>
                  <a:close/>
                  <a:moveTo>
                    <a:pt x="5813" y="1686"/>
                  </a:moveTo>
                  <a:lnTo>
                    <a:pt x="5911" y="1710"/>
                  </a:lnTo>
                  <a:lnTo>
                    <a:pt x="5984" y="1759"/>
                  </a:lnTo>
                  <a:lnTo>
                    <a:pt x="6033" y="1857"/>
                  </a:lnTo>
                  <a:lnTo>
                    <a:pt x="6057" y="1930"/>
                  </a:lnTo>
                  <a:lnTo>
                    <a:pt x="6057" y="12432"/>
                  </a:lnTo>
                  <a:lnTo>
                    <a:pt x="6033" y="12529"/>
                  </a:lnTo>
                  <a:lnTo>
                    <a:pt x="5984" y="12603"/>
                  </a:lnTo>
                  <a:lnTo>
                    <a:pt x="5911" y="12652"/>
                  </a:lnTo>
                  <a:lnTo>
                    <a:pt x="5813" y="12676"/>
                  </a:lnTo>
                  <a:lnTo>
                    <a:pt x="5715" y="12652"/>
                  </a:lnTo>
                  <a:lnTo>
                    <a:pt x="5642" y="12603"/>
                  </a:lnTo>
                  <a:lnTo>
                    <a:pt x="5593" y="12529"/>
                  </a:lnTo>
                  <a:lnTo>
                    <a:pt x="5569" y="12432"/>
                  </a:lnTo>
                  <a:lnTo>
                    <a:pt x="5569" y="1930"/>
                  </a:lnTo>
                  <a:lnTo>
                    <a:pt x="5593" y="1857"/>
                  </a:lnTo>
                  <a:lnTo>
                    <a:pt x="5642" y="1759"/>
                  </a:lnTo>
                  <a:lnTo>
                    <a:pt x="5715" y="1710"/>
                  </a:lnTo>
                  <a:lnTo>
                    <a:pt x="5813" y="1686"/>
                  </a:lnTo>
                  <a:close/>
                  <a:moveTo>
                    <a:pt x="9013" y="1686"/>
                  </a:moveTo>
                  <a:lnTo>
                    <a:pt x="9110" y="1710"/>
                  </a:lnTo>
                  <a:lnTo>
                    <a:pt x="9183" y="1759"/>
                  </a:lnTo>
                  <a:lnTo>
                    <a:pt x="9232" y="1857"/>
                  </a:lnTo>
                  <a:lnTo>
                    <a:pt x="9257" y="1930"/>
                  </a:lnTo>
                  <a:lnTo>
                    <a:pt x="9257" y="12432"/>
                  </a:lnTo>
                  <a:lnTo>
                    <a:pt x="9232" y="12529"/>
                  </a:lnTo>
                  <a:lnTo>
                    <a:pt x="9183" y="12603"/>
                  </a:lnTo>
                  <a:lnTo>
                    <a:pt x="9110" y="12652"/>
                  </a:lnTo>
                  <a:lnTo>
                    <a:pt x="9013" y="12676"/>
                  </a:lnTo>
                  <a:lnTo>
                    <a:pt x="8915" y="12652"/>
                  </a:lnTo>
                  <a:lnTo>
                    <a:pt x="8842" y="12603"/>
                  </a:lnTo>
                  <a:lnTo>
                    <a:pt x="8793" y="12529"/>
                  </a:lnTo>
                  <a:lnTo>
                    <a:pt x="8768" y="12432"/>
                  </a:lnTo>
                  <a:lnTo>
                    <a:pt x="8768" y="1930"/>
                  </a:lnTo>
                  <a:lnTo>
                    <a:pt x="8793" y="1857"/>
                  </a:lnTo>
                  <a:lnTo>
                    <a:pt x="8842" y="1759"/>
                  </a:lnTo>
                  <a:lnTo>
                    <a:pt x="8915" y="1710"/>
                  </a:lnTo>
                  <a:lnTo>
                    <a:pt x="9013" y="1686"/>
                  </a:lnTo>
                  <a:close/>
                  <a:moveTo>
                    <a:pt x="0" y="0"/>
                  </a:moveTo>
                  <a:lnTo>
                    <a:pt x="0" y="13873"/>
                  </a:lnTo>
                  <a:lnTo>
                    <a:pt x="0" y="13970"/>
                  </a:lnTo>
                  <a:lnTo>
                    <a:pt x="49" y="14068"/>
                  </a:lnTo>
                  <a:lnTo>
                    <a:pt x="74" y="14141"/>
                  </a:lnTo>
                  <a:lnTo>
                    <a:pt x="147" y="14215"/>
                  </a:lnTo>
                  <a:lnTo>
                    <a:pt x="220" y="14263"/>
                  </a:lnTo>
                  <a:lnTo>
                    <a:pt x="294" y="14312"/>
                  </a:lnTo>
                  <a:lnTo>
                    <a:pt x="391" y="14337"/>
                  </a:lnTo>
                  <a:lnTo>
                    <a:pt x="489" y="14361"/>
                  </a:lnTo>
                  <a:lnTo>
                    <a:pt x="11137" y="14361"/>
                  </a:lnTo>
                  <a:lnTo>
                    <a:pt x="11235" y="14337"/>
                  </a:lnTo>
                  <a:lnTo>
                    <a:pt x="11333" y="14312"/>
                  </a:lnTo>
                  <a:lnTo>
                    <a:pt x="11406" y="14263"/>
                  </a:lnTo>
                  <a:lnTo>
                    <a:pt x="11479" y="14215"/>
                  </a:lnTo>
                  <a:lnTo>
                    <a:pt x="11553" y="14141"/>
                  </a:lnTo>
                  <a:lnTo>
                    <a:pt x="11577" y="14068"/>
                  </a:lnTo>
                  <a:lnTo>
                    <a:pt x="11626" y="13970"/>
                  </a:lnTo>
                  <a:lnTo>
                    <a:pt x="11626" y="13873"/>
                  </a:lnTo>
                  <a:lnTo>
                    <a:pt x="116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93" name="Google Shape;593;p40"/>
          <p:cNvGrpSpPr/>
          <p:nvPr/>
        </p:nvGrpSpPr>
        <p:grpSpPr>
          <a:xfrm>
            <a:off x="907677" y="3251848"/>
            <a:ext cx="376743" cy="253204"/>
            <a:chOff x="1241275" y="3718400"/>
            <a:chExt cx="450650" cy="302875"/>
          </a:xfrm>
        </p:grpSpPr>
        <p:sp>
          <p:nvSpPr>
            <p:cNvPr id="594" name="Google Shape;594;p40"/>
            <p:cNvSpPr/>
            <p:nvPr/>
          </p:nvSpPr>
          <p:spPr>
            <a:xfrm>
              <a:off x="1241275" y="3718400"/>
              <a:ext cx="450650" cy="302875"/>
            </a:xfrm>
            <a:custGeom>
              <a:avLst/>
              <a:gdLst/>
              <a:ahLst/>
              <a:cxnLst/>
              <a:rect l="l" t="t" r="r" b="b"/>
              <a:pathLst>
                <a:path w="18026" h="12115" extrusionOk="0">
                  <a:moveTo>
                    <a:pt x="17048" y="977"/>
                  </a:moveTo>
                  <a:lnTo>
                    <a:pt x="17048" y="3127"/>
                  </a:lnTo>
                  <a:lnTo>
                    <a:pt x="978" y="3127"/>
                  </a:lnTo>
                  <a:lnTo>
                    <a:pt x="978" y="977"/>
                  </a:lnTo>
                  <a:close/>
                  <a:moveTo>
                    <a:pt x="17048" y="5447"/>
                  </a:moveTo>
                  <a:lnTo>
                    <a:pt x="17048" y="11137"/>
                  </a:lnTo>
                  <a:lnTo>
                    <a:pt x="978" y="11137"/>
                  </a:lnTo>
                  <a:lnTo>
                    <a:pt x="978" y="5447"/>
                  </a:lnTo>
                  <a:close/>
                  <a:moveTo>
                    <a:pt x="978" y="1"/>
                  </a:moveTo>
                  <a:lnTo>
                    <a:pt x="782" y="25"/>
                  </a:lnTo>
                  <a:lnTo>
                    <a:pt x="587" y="74"/>
                  </a:lnTo>
                  <a:lnTo>
                    <a:pt x="416" y="172"/>
                  </a:lnTo>
                  <a:lnTo>
                    <a:pt x="294" y="294"/>
                  </a:lnTo>
                  <a:lnTo>
                    <a:pt x="172" y="440"/>
                  </a:lnTo>
                  <a:lnTo>
                    <a:pt x="74" y="611"/>
                  </a:lnTo>
                  <a:lnTo>
                    <a:pt x="25" y="782"/>
                  </a:lnTo>
                  <a:lnTo>
                    <a:pt x="1" y="977"/>
                  </a:lnTo>
                  <a:lnTo>
                    <a:pt x="1" y="11137"/>
                  </a:lnTo>
                  <a:lnTo>
                    <a:pt x="25" y="11333"/>
                  </a:lnTo>
                  <a:lnTo>
                    <a:pt x="74" y="11504"/>
                  </a:lnTo>
                  <a:lnTo>
                    <a:pt x="172" y="11675"/>
                  </a:lnTo>
                  <a:lnTo>
                    <a:pt x="294" y="11821"/>
                  </a:lnTo>
                  <a:lnTo>
                    <a:pt x="416" y="11943"/>
                  </a:lnTo>
                  <a:lnTo>
                    <a:pt x="587" y="12041"/>
                  </a:lnTo>
                  <a:lnTo>
                    <a:pt x="782" y="12090"/>
                  </a:lnTo>
                  <a:lnTo>
                    <a:pt x="978" y="12114"/>
                  </a:lnTo>
                  <a:lnTo>
                    <a:pt x="17048" y="12114"/>
                  </a:lnTo>
                  <a:lnTo>
                    <a:pt x="17243" y="12090"/>
                  </a:lnTo>
                  <a:lnTo>
                    <a:pt x="17439" y="12041"/>
                  </a:lnTo>
                  <a:lnTo>
                    <a:pt x="17610" y="11943"/>
                  </a:lnTo>
                  <a:lnTo>
                    <a:pt x="17732" y="11821"/>
                  </a:lnTo>
                  <a:lnTo>
                    <a:pt x="17854" y="11675"/>
                  </a:lnTo>
                  <a:lnTo>
                    <a:pt x="17952" y="11504"/>
                  </a:lnTo>
                  <a:lnTo>
                    <a:pt x="18001" y="11333"/>
                  </a:lnTo>
                  <a:lnTo>
                    <a:pt x="18025" y="11137"/>
                  </a:lnTo>
                  <a:lnTo>
                    <a:pt x="18025" y="977"/>
                  </a:lnTo>
                  <a:lnTo>
                    <a:pt x="18001" y="782"/>
                  </a:lnTo>
                  <a:lnTo>
                    <a:pt x="17952" y="611"/>
                  </a:lnTo>
                  <a:lnTo>
                    <a:pt x="17854" y="440"/>
                  </a:lnTo>
                  <a:lnTo>
                    <a:pt x="17732" y="294"/>
                  </a:lnTo>
                  <a:lnTo>
                    <a:pt x="17610" y="172"/>
                  </a:lnTo>
                  <a:lnTo>
                    <a:pt x="17439" y="74"/>
                  </a:lnTo>
                  <a:lnTo>
                    <a:pt x="17243" y="25"/>
                  </a:lnTo>
                  <a:lnTo>
                    <a:pt x="17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95" name="Google Shape;595;p40"/>
            <p:cNvSpPr/>
            <p:nvPr/>
          </p:nvSpPr>
          <p:spPr>
            <a:xfrm>
              <a:off x="1293175" y="3895475"/>
              <a:ext cx="174050" cy="12225"/>
            </a:xfrm>
            <a:custGeom>
              <a:avLst/>
              <a:gdLst/>
              <a:ahLst/>
              <a:cxnLst/>
              <a:rect l="l" t="t" r="r" b="b"/>
              <a:pathLst>
                <a:path w="6962" h="489" extrusionOk="0">
                  <a:moveTo>
                    <a:pt x="245" y="0"/>
                  </a:moveTo>
                  <a:lnTo>
                    <a:pt x="147" y="25"/>
                  </a:lnTo>
                  <a:lnTo>
                    <a:pt x="74" y="74"/>
                  </a:lnTo>
                  <a:lnTo>
                    <a:pt x="25" y="147"/>
                  </a:lnTo>
                  <a:lnTo>
                    <a:pt x="1" y="244"/>
                  </a:lnTo>
                  <a:lnTo>
                    <a:pt x="25" y="342"/>
                  </a:lnTo>
                  <a:lnTo>
                    <a:pt x="74" y="415"/>
                  </a:lnTo>
                  <a:lnTo>
                    <a:pt x="147" y="464"/>
                  </a:lnTo>
                  <a:lnTo>
                    <a:pt x="245" y="489"/>
                  </a:lnTo>
                  <a:lnTo>
                    <a:pt x="6717" y="489"/>
                  </a:lnTo>
                  <a:lnTo>
                    <a:pt x="6815" y="464"/>
                  </a:lnTo>
                  <a:lnTo>
                    <a:pt x="6888" y="415"/>
                  </a:lnTo>
                  <a:lnTo>
                    <a:pt x="6961" y="342"/>
                  </a:lnTo>
                  <a:lnTo>
                    <a:pt x="6961" y="244"/>
                  </a:lnTo>
                  <a:lnTo>
                    <a:pt x="6961" y="147"/>
                  </a:lnTo>
                  <a:lnTo>
                    <a:pt x="6888" y="74"/>
                  </a:lnTo>
                  <a:lnTo>
                    <a:pt x="6815" y="25"/>
                  </a:lnTo>
                  <a:lnTo>
                    <a:pt x="6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96" name="Google Shape;596;p40"/>
            <p:cNvSpPr/>
            <p:nvPr/>
          </p:nvSpPr>
          <p:spPr>
            <a:xfrm>
              <a:off x="1293175" y="3935775"/>
              <a:ext cx="122750" cy="12225"/>
            </a:xfrm>
            <a:custGeom>
              <a:avLst/>
              <a:gdLst/>
              <a:ahLst/>
              <a:cxnLst/>
              <a:rect l="l" t="t" r="r" b="b"/>
              <a:pathLst>
                <a:path w="4910" h="489" extrusionOk="0">
                  <a:moveTo>
                    <a:pt x="245" y="0"/>
                  </a:moveTo>
                  <a:lnTo>
                    <a:pt x="147" y="25"/>
                  </a:lnTo>
                  <a:lnTo>
                    <a:pt x="74" y="73"/>
                  </a:lnTo>
                  <a:lnTo>
                    <a:pt x="25" y="147"/>
                  </a:lnTo>
                  <a:lnTo>
                    <a:pt x="1" y="244"/>
                  </a:lnTo>
                  <a:lnTo>
                    <a:pt x="25" y="342"/>
                  </a:lnTo>
                  <a:lnTo>
                    <a:pt x="74" y="415"/>
                  </a:lnTo>
                  <a:lnTo>
                    <a:pt x="147" y="464"/>
                  </a:lnTo>
                  <a:lnTo>
                    <a:pt x="245" y="489"/>
                  </a:lnTo>
                  <a:lnTo>
                    <a:pt x="4666" y="489"/>
                  </a:lnTo>
                  <a:lnTo>
                    <a:pt x="4763" y="464"/>
                  </a:lnTo>
                  <a:lnTo>
                    <a:pt x="4837" y="415"/>
                  </a:lnTo>
                  <a:lnTo>
                    <a:pt x="4885" y="342"/>
                  </a:lnTo>
                  <a:lnTo>
                    <a:pt x="4910" y="244"/>
                  </a:lnTo>
                  <a:lnTo>
                    <a:pt x="4885" y="147"/>
                  </a:lnTo>
                  <a:lnTo>
                    <a:pt x="4837" y="73"/>
                  </a:lnTo>
                  <a:lnTo>
                    <a:pt x="4763" y="25"/>
                  </a:lnTo>
                  <a:lnTo>
                    <a:pt x="4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97" name="Google Shape;597;p40"/>
            <p:cNvSpPr/>
            <p:nvPr/>
          </p:nvSpPr>
          <p:spPr>
            <a:xfrm>
              <a:off x="1570375" y="3901575"/>
              <a:ext cx="62300" cy="40325"/>
            </a:xfrm>
            <a:custGeom>
              <a:avLst/>
              <a:gdLst/>
              <a:ahLst/>
              <a:cxnLst/>
              <a:rect l="l" t="t" r="r" b="b"/>
              <a:pathLst>
                <a:path w="2492" h="1613" extrusionOk="0">
                  <a:moveTo>
                    <a:pt x="392" y="0"/>
                  </a:moveTo>
                  <a:lnTo>
                    <a:pt x="294" y="25"/>
                  </a:lnTo>
                  <a:lnTo>
                    <a:pt x="221" y="74"/>
                  </a:lnTo>
                  <a:lnTo>
                    <a:pt x="147" y="147"/>
                  </a:lnTo>
                  <a:lnTo>
                    <a:pt x="99" y="220"/>
                  </a:lnTo>
                  <a:lnTo>
                    <a:pt x="50" y="294"/>
                  </a:lnTo>
                  <a:lnTo>
                    <a:pt x="25" y="391"/>
                  </a:lnTo>
                  <a:lnTo>
                    <a:pt x="1" y="489"/>
                  </a:lnTo>
                  <a:lnTo>
                    <a:pt x="1" y="1124"/>
                  </a:lnTo>
                  <a:lnTo>
                    <a:pt x="25" y="1222"/>
                  </a:lnTo>
                  <a:lnTo>
                    <a:pt x="50" y="1319"/>
                  </a:lnTo>
                  <a:lnTo>
                    <a:pt x="99" y="1393"/>
                  </a:lnTo>
                  <a:lnTo>
                    <a:pt x="147" y="1466"/>
                  </a:lnTo>
                  <a:lnTo>
                    <a:pt x="221" y="1515"/>
                  </a:lnTo>
                  <a:lnTo>
                    <a:pt x="294" y="1564"/>
                  </a:lnTo>
                  <a:lnTo>
                    <a:pt x="392" y="1588"/>
                  </a:lnTo>
                  <a:lnTo>
                    <a:pt x="489" y="1612"/>
                  </a:lnTo>
                  <a:lnTo>
                    <a:pt x="2004" y="1612"/>
                  </a:lnTo>
                  <a:lnTo>
                    <a:pt x="2101" y="1588"/>
                  </a:lnTo>
                  <a:lnTo>
                    <a:pt x="2199" y="1564"/>
                  </a:lnTo>
                  <a:lnTo>
                    <a:pt x="2272" y="1515"/>
                  </a:lnTo>
                  <a:lnTo>
                    <a:pt x="2345" y="1466"/>
                  </a:lnTo>
                  <a:lnTo>
                    <a:pt x="2394" y="1393"/>
                  </a:lnTo>
                  <a:lnTo>
                    <a:pt x="2443" y="1319"/>
                  </a:lnTo>
                  <a:lnTo>
                    <a:pt x="2492" y="1222"/>
                  </a:lnTo>
                  <a:lnTo>
                    <a:pt x="2492" y="1124"/>
                  </a:lnTo>
                  <a:lnTo>
                    <a:pt x="2492" y="489"/>
                  </a:lnTo>
                  <a:lnTo>
                    <a:pt x="2492" y="391"/>
                  </a:lnTo>
                  <a:lnTo>
                    <a:pt x="2443" y="294"/>
                  </a:lnTo>
                  <a:lnTo>
                    <a:pt x="2394" y="220"/>
                  </a:lnTo>
                  <a:lnTo>
                    <a:pt x="2345" y="147"/>
                  </a:lnTo>
                  <a:lnTo>
                    <a:pt x="2272" y="74"/>
                  </a:lnTo>
                  <a:lnTo>
                    <a:pt x="2199" y="25"/>
                  </a:lnTo>
                  <a:lnTo>
                    <a:pt x="21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598" name="Google Shape;598;p40"/>
          <p:cNvGrpSpPr/>
          <p:nvPr/>
        </p:nvGrpSpPr>
        <p:grpSpPr>
          <a:xfrm>
            <a:off x="1476324" y="3232453"/>
            <a:ext cx="366502" cy="292496"/>
            <a:chOff x="1921475" y="3695200"/>
            <a:chExt cx="438400" cy="349875"/>
          </a:xfrm>
        </p:grpSpPr>
        <p:sp>
          <p:nvSpPr>
            <p:cNvPr id="599" name="Google Shape;599;p40"/>
            <p:cNvSpPr/>
            <p:nvPr/>
          </p:nvSpPr>
          <p:spPr>
            <a:xfrm>
              <a:off x="2246900" y="3992550"/>
              <a:ext cx="52525" cy="52525"/>
            </a:xfrm>
            <a:custGeom>
              <a:avLst/>
              <a:gdLst/>
              <a:ahLst/>
              <a:cxnLst/>
              <a:rect l="l" t="t" r="r" b="b"/>
              <a:pathLst>
                <a:path w="2101"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3" y="1783"/>
                  </a:lnTo>
                  <a:lnTo>
                    <a:pt x="1930" y="1637"/>
                  </a:lnTo>
                  <a:lnTo>
                    <a:pt x="2028" y="1441"/>
                  </a:lnTo>
                  <a:lnTo>
                    <a:pt x="2077" y="1246"/>
                  </a:lnTo>
                  <a:lnTo>
                    <a:pt x="2101" y="1051"/>
                  </a:lnTo>
                  <a:lnTo>
                    <a:pt x="2077" y="831"/>
                  </a:lnTo>
                  <a:lnTo>
                    <a:pt x="2028" y="636"/>
                  </a:lnTo>
                  <a:lnTo>
                    <a:pt x="1930" y="440"/>
                  </a:lnTo>
                  <a:lnTo>
                    <a:pt x="1783" y="294"/>
                  </a:lnTo>
                  <a:lnTo>
                    <a:pt x="1637" y="171"/>
                  </a:lnTo>
                  <a:lnTo>
                    <a:pt x="1466" y="74"/>
                  </a:ln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00" name="Google Shape;600;p40"/>
            <p:cNvSpPr/>
            <p:nvPr/>
          </p:nvSpPr>
          <p:spPr>
            <a:xfrm>
              <a:off x="2033800" y="3992550"/>
              <a:ext cx="52550" cy="52525"/>
            </a:xfrm>
            <a:custGeom>
              <a:avLst/>
              <a:gdLst/>
              <a:ahLst/>
              <a:cxnLst/>
              <a:rect l="l" t="t" r="r" b="b"/>
              <a:pathLst>
                <a:path w="2102"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4" y="1783"/>
                  </a:lnTo>
                  <a:lnTo>
                    <a:pt x="1930" y="1637"/>
                  </a:lnTo>
                  <a:lnTo>
                    <a:pt x="2028" y="1441"/>
                  </a:lnTo>
                  <a:lnTo>
                    <a:pt x="2077" y="1246"/>
                  </a:lnTo>
                  <a:lnTo>
                    <a:pt x="2101" y="1051"/>
                  </a:lnTo>
                  <a:lnTo>
                    <a:pt x="2077" y="831"/>
                  </a:lnTo>
                  <a:lnTo>
                    <a:pt x="2028" y="636"/>
                  </a:lnTo>
                  <a:lnTo>
                    <a:pt x="1930" y="440"/>
                  </a:lnTo>
                  <a:lnTo>
                    <a:pt x="1784" y="294"/>
                  </a:lnTo>
                  <a:lnTo>
                    <a:pt x="1637" y="171"/>
                  </a:lnTo>
                  <a:lnTo>
                    <a:pt x="1466" y="74"/>
                  </a:ln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01" name="Google Shape;601;p40"/>
            <p:cNvSpPr/>
            <p:nvPr/>
          </p:nvSpPr>
          <p:spPr>
            <a:xfrm>
              <a:off x="1921475" y="3695200"/>
              <a:ext cx="438400" cy="297975"/>
            </a:xfrm>
            <a:custGeom>
              <a:avLst/>
              <a:gdLst/>
              <a:ahLst/>
              <a:cxnLst/>
              <a:rect l="l" t="t" r="r" b="b"/>
              <a:pathLst>
                <a:path w="17536" h="11919" extrusionOk="0">
                  <a:moveTo>
                    <a:pt x="15729" y="3371"/>
                  </a:moveTo>
                  <a:lnTo>
                    <a:pt x="15826" y="3395"/>
                  </a:lnTo>
                  <a:lnTo>
                    <a:pt x="15899" y="3444"/>
                  </a:lnTo>
                  <a:lnTo>
                    <a:pt x="15948" y="3517"/>
                  </a:lnTo>
                  <a:lnTo>
                    <a:pt x="15973" y="3615"/>
                  </a:lnTo>
                  <a:lnTo>
                    <a:pt x="15948" y="3713"/>
                  </a:lnTo>
                  <a:lnTo>
                    <a:pt x="13994" y="8060"/>
                  </a:lnTo>
                  <a:lnTo>
                    <a:pt x="13946" y="8133"/>
                  </a:lnTo>
                  <a:lnTo>
                    <a:pt x="13897" y="8158"/>
                  </a:lnTo>
                  <a:lnTo>
                    <a:pt x="13848" y="8207"/>
                  </a:lnTo>
                  <a:lnTo>
                    <a:pt x="13775" y="8207"/>
                  </a:lnTo>
                  <a:lnTo>
                    <a:pt x="13677" y="8182"/>
                  </a:lnTo>
                  <a:lnTo>
                    <a:pt x="13604" y="8133"/>
                  </a:lnTo>
                  <a:lnTo>
                    <a:pt x="13555" y="8036"/>
                  </a:lnTo>
                  <a:lnTo>
                    <a:pt x="13530" y="7962"/>
                  </a:lnTo>
                  <a:lnTo>
                    <a:pt x="13555" y="7865"/>
                  </a:lnTo>
                  <a:lnTo>
                    <a:pt x="15509" y="3517"/>
                  </a:lnTo>
                  <a:lnTo>
                    <a:pt x="15558" y="3420"/>
                  </a:lnTo>
                  <a:lnTo>
                    <a:pt x="15631" y="3371"/>
                  </a:lnTo>
                  <a:close/>
                  <a:moveTo>
                    <a:pt x="13628" y="3273"/>
                  </a:moveTo>
                  <a:lnTo>
                    <a:pt x="13726" y="3298"/>
                  </a:lnTo>
                  <a:lnTo>
                    <a:pt x="13824" y="3322"/>
                  </a:lnTo>
                  <a:lnTo>
                    <a:pt x="13872" y="3395"/>
                  </a:lnTo>
                  <a:lnTo>
                    <a:pt x="13897" y="3493"/>
                  </a:lnTo>
                  <a:lnTo>
                    <a:pt x="13897" y="3591"/>
                  </a:lnTo>
                  <a:lnTo>
                    <a:pt x="12602" y="8158"/>
                  </a:lnTo>
                  <a:lnTo>
                    <a:pt x="12578" y="8231"/>
                  </a:lnTo>
                  <a:lnTo>
                    <a:pt x="12505" y="8304"/>
                  </a:lnTo>
                  <a:lnTo>
                    <a:pt x="12456" y="8329"/>
                  </a:lnTo>
                  <a:lnTo>
                    <a:pt x="12358" y="8353"/>
                  </a:lnTo>
                  <a:lnTo>
                    <a:pt x="12309" y="8329"/>
                  </a:lnTo>
                  <a:lnTo>
                    <a:pt x="12212" y="8304"/>
                  </a:lnTo>
                  <a:lnTo>
                    <a:pt x="12163" y="8231"/>
                  </a:lnTo>
                  <a:lnTo>
                    <a:pt x="12138" y="8133"/>
                  </a:lnTo>
                  <a:lnTo>
                    <a:pt x="12138" y="8036"/>
                  </a:lnTo>
                  <a:lnTo>
                    <a:pt x="13433" y="3469"/>
                  </a:lnTo>
                  <a:lnTo>
                    <a:pt x="13482" y="3371"/>
                  </a:lnTo>
                  <a:lnTo>
                    <a:pt x="13530" y="3298"/>
                  </a:lnTo>
                  <a:lnTo>
                    <a:pt x="13628" y="3273"/>
                  </a:lnTo>
                  <a:close/>
                  <a:moveTo>
                    <a:pt x="11625" y="3200"/>
                  </a:moveTo>
                  <a:lnTo>
                    <a:pt x="11723" y="3224"/>
                  </a:lnTo>
                  <a:lnTo>
                    <a:pt x="11796" y="3298"/>
                  </a:lnTo>
                  <a:lnTo>
                    <a:pt x="11821" y="3371"/>
                  </a:lnTo>
                  <a:lnTo>
                    <a:pt x="11845" y="3469"/>
                  </a:lnTo>
                  <a:lnTo>
                    <a:pt x="11210" y="8280"/>
                  </a:lnTo>
                  <a:lnTo>
                    <a:pt x="11186" y="8353"/>
                  </a:lnTo>
                  <a:lnTo>
                    <a:pt x="11137" y="8426"/>
                  </a:lnTo>
                  <a:lnTo>
                    <a:pt x="11064" y="8475"/>
                  </a:lnTo>
                  <a:lnTo>
                    <a:pt x="10966" y="8500"/>
                  </a:lnTo>
                  <a:lnTo>
                    <a:pt x="10942" y="8500"/>
                  </a:lnTo>
                  <a:lnTo>
                    <a:pt x="10844" y="8451"/>
                  </a:lnTo>
                  <a:lnTo>
                    <a:pt x="10771" y="8402"/>
                  </a:lnTo>
                  <a:lnTo>
                    <a:pt x="10722" y="8304"/>
                  </a:lnTo>
                  <a:lnTo>
                    <a:pt x="10722" y="8207"/>
                  </a:lnTo>
                  <a:lnTo>
                    <a:pt x="11357" y="3420"/>
                  </a:lnTo>
                  <a:lnTo>
                    <a:pt x="11381" y="3322"/>
                  </a:lnTo>
                  <a:lnTo>
                    <a:pt x="11454" y="3249"/>
                  </a:lnTo>
                  <a:lnTo>
                    <a:pt x="11528" y="3200"/>
                  </a:lnTo>
                  <a:close/>
                  <a:moveTo>
                    <a:pt x="9525" y="3102"/>
                  </a:moveTo>
                  <a:lnTo>
                    <a:pt x="9623" y="3127"/>
                  </a:lnTo>
                  <a:lnTo>
                    <a:pt x="9696" y="3175"/>
                  </a:lnTo>
                  <a:lnTo>
                    <a:pt x="9745" y="3249"/>
                  </a:lnTo>
                  <a:lnTo>
                    <a:pt x="9769" y="3346"/>
                  </a:lnTo>
                  <a:lnTo>
                    <a:pt x="9818" y="8378"/>
                  </a:lnTo>
                  <a:lnTo>
                    <a:pt x="9794" y="8475"/>
                  </a:lnTo>
                  <a:lnTo>
                    <a:pt x="9745" y="8573"/>
                  </a:lnTo>
                  <a:lnTo>
                    <a:pt x="9672" y="8622"/>
                  </a:lnTo>
                  <a:lnTo>
                    <a:pt x="9574" y="8646"/>
                  </a:lnTo>
                  <a:lnTo>
                    <a:pt x="9476" y="8622"/>
                  </a:lnTo>
                  <a:lnTo>
                    <a:pt x="9403" y="8573"/>
                  </a:lnTo>
                  <a:lnTo>
                    <a:pt x="9354" y="8475"/>
                  </a:lnTo>
                  <a:lnTo>
                    <a:pt x="9330" y="8402"/>
                  </a:lnTo>
                  <a:lnTo>
                    <a:pt x="9281" y="3346"/>
                  </a:lnTo>
                  <a:lnTo>
                    <a:pt x="9305" y="3273"/>
                  </a:lnTo>
                  <a:lnTo>
                    <a:pt x="9354" y="3175"/>
                  </a:lnTo>
                  <a:lnTo>
                    <a:pt x="9427" y="3127"/>
                  </a:lnTo>
                  <a:lnTo>
                    <a:pt x="9525" y="3102"/>
                  </a:lnTo>
                  <a:close/>
                  <a:moveTo>
                    <a:pt x="7522" y="3029"/>
                  </a:moveTo>
                  <a:lnTo>
                    <a:pt x="7620" y="3078"/>
                  </a:lnTo>
                  <a:lnTo>
                    <a:pt x="7669" y="3151"/>
                  </a:lnTo>
                  <a:lnTo>
                    <a:pt x="7693" y="3249"/>
                  </a:lnTo>
                  <a:lnTo>
                    <a:pt x="8402" y="8500"/>
                  </a:lnTo>
                  <a:lnTo>
                    <a:pt x="8402" y="8597"/>
                  </a:lnTo>
                  <a:lnTo>
                    <a:pt x="8353" y="8671"/>
                  </a:lnTo>
                  <a:lnTo>
                    <a:pt x="8279" y="8744"/>
                  </a:lnTo>
                  <a:lnTo>
                    <a:pt x="8206" y="8768"/>
                  </a:lnTo>
                  <a:lnTo>
                    <a:pt x="8084" y="8768"/>
                  </a:lnTo>
                  <a:lnTo>
                    <a:pt x="8011" y="8720"/>
                  </a:lnTo>
                  <a:lnTo>
                    <a:pt x="7962" y="8646"/>
                  </a:lnTo>
                  <a:lnTo>
                    <a:pt x="7913" y="8573"/>
                  </a:lnTo>
                  <a:lnTo>
                    <a:pt x="7229" y="3298"/>
                  </a:lnTo>
                  <a:lnTo>
                    <a:pt x="7229" y="3200"/>
                  </a:lnTo>
                  <a:lnTo>
                    <a:pt x="7278" y="3127"/>
                  </a:lnTo>
                  <a:lnTo>
                    <a:pt x="7327" y="3053"/>
                  </a:lnTo>
                  <a:lnTo>
                    <a:pt x="7425" y="3029"/>
                  </a:lnTo>
                  <a:close/>
                  <a:moveTo>
                    <a:pt x="5446" y="2956"/>
                  </a:moveTo>
                  <a:lnTo>
                    <a:pt x="5520" y="2980"/>
                  </a:lnTo>
                  <a:lnTo>
                    <a:pt x="5593" y="3053"/>
                  </a:lnTo>
                  <a:lnTo>
                    <a:pt x="5642" y="3127"/>
                  </a:lnTo>
                  <a:lnTo>
                    <a:pt x="7009" y="8622"/>
                  </a:lnTo>
                  <a:lnTo>
                    <a:pt x="7009" y="8720"/>
                  </a:lnTo>
                  <a:lnTo>
                    <a:pt x="6985" y="8793"/>
                  </a:lnTo>
                  <a:lnTo>
                    <a:pt x="6912" y="8866"/>
                  </a:lnTo>
                  <a:lnTo>
                    <a:pt x="6814" y="8915"/>
                  </a:lnTo>
                  <a:lnTo>
                    <a:pt x="6692" y="8915"/>
                  </a:lnTo>
                  <a:lnTo>
                    <a:pt x="6619" y="8866"/>
                  </a:lnTo>
                  <a:lnTo>
                    <a:pt x="6570" y="8817"/>
                  </a:lnTo>
                  <a:lnTo>
                    <a:pt x="6521" y="8744"/>
                  </a:lnTo>
                  <a:lnTo>
                    <a:pt x="5153" y="3249"/>
                  </a:lnTo>
                  <a:lnTo>
                    <a:pt x="5153" y="3151"/>
                  </a:lnTo>
                  <a:lnTo>
                    <a:pt x="5178" y="3053"/>
                  </a:lnTo>
                  <a:lnTo>
                    <a:pt x="5251" y="3005"/>
                  </a:lnTo>
                  <a:lnTo>
                    <a:pt x="5349" y="2956"/>
                  </a:lnTo>
                  <a:close/>
                  <a:moveTo>
                    <a:pt x="391" y="0"/>
                  </a:moveTo>
                  <a:lnTo>
                    <a:pt x="293" y="25"/>
                  </a:lnTo>
                  <a:lnTo>
                    <a:pt x="220" y="74"/>
                  </a:lnTo>
                  <a:lnTo>
                    <a:pt x="147" y="123"/>
                  </a:lnTo>
                  <a:lnTo>
                    <a:pt x="73" y="196"/>
                  </a:lnTo>
                  <a:lnTo>
                    <a:pt x="25" y="294"/>
                  </a:lnTo>
                  <a:lnTo>
                    <a:pt x="0" y="367"/>
                  </a:lnTo>
                  <a:lnTo>
                    <a:pt x="0" y="489"/>
                  </a:lnTo>
                  <a:lnTo>
                    <a:pt x="0" y="587"/>
                  </a:lnTo>
                  <a:lnTo>
                    <a:pt x="25" y="660"/>
                  </a:lnTo>
                  <a:lnTo>
                    <a:pt x="73" y="758"/>
                  </a:lnTo>
                  <a:lnTo>
                    <a:pt x="147" y="831"/>
                  </a:lnTo>
                  <a:lnTo>
                    <a:pt x="220" y="880"/>
                  </a:lnTo>
                  <a:lnTo>
                    <a:pt x="293" y="929"/>
                  </a:lnTo>
                  <a:lnTo>
                    <a:pt x="391" y="953"/>
                  </a:lnTo>
                  <a:lnTo>
                    <a:pt x="489" y="977"/>
                  </a:lnTo>
                  <a:lnTo>
                    <a:pt x="3346" y="977"/>
                  </a:lnTo>
                  <a:lnTo>
                    <a:pt x="5300" y="9281"/>
                  </a:lnTo>
                  <a:lnTo>
                    <a:pt x="4518" y="11235"/>
                  </a:lnTo>
                  <a:lnTo>
                    <a:pt x="4494" y="11357"/>
                  </a:lnTo>
                  <a:lnTo>
                    <a:pt x="4494" y="11479"/>
                  </a:lnTo>
                  <a:lnTo>
                    <a:pt x="4518" y="11577"/>
                  </a:lnTo>
                  <a:lnTo>
                    <a:pt x="4567" y="11699"/>
                  </a:lnTo>
                  <a:lnTo>
                    <a:pt x="4592" y="11724"/>
                  </a:lnTo>
                  <a:lnTo>
                    <a:pt x="4811" y="11577"/>
                  </a:lnTo>
                  <a:lnTo>
                    <a:pt x="5031" y="11479"/>
                  </a:lnTo>
                  <a:lnTo>
                    <a:pt x="5275" y="11406"/>
                  </a:lnTo>
                  <a:lnTo>
                    <a:pt x="5715" y="11406"/>
                  </a:lnTo>
                  <a:lnTo>
                    <a:pt x="5886" y="11430"/>
                  </a:lnTo>
                  <a:lnTo>
                    <a:pt x="6033" y="11479"/>
                  </a:lnTo>
                  <a:lnTo>
                    <a:pt x="6179" y="11528"/>
                  </a:lnTo>
                  <a:lnTo>
                    <a:pt x="6326" y="11601"/>
                  </a:lnTo>
                  <a:lnTo>
                    <a:pt x="6448" y="11699"/>
                  </a:lnTo>
                  <a:lnTo>
                    <a:pt x="6570" y="11797"/>
                  </a:lnTo>
                  <a:lnTo>
                    <a:pt x="6692" y="11919"/>
                  </a:lnTo>
                  <a:lnTo>
                    <a:pt x="12920" y="11919"/>
                  </a:lnTo>
                  <a:lnTo>
                    <a:pt x="13042" y="11797"/>
                  </a:lnTo>
                  <a:lnTo>
                    <a:pt x="13164" y="11699"/>
                  </a:lnTo>
                  <a:lnTo>
                    <a:pt x="13286" y="11601"/>
                  </a:lnTo>
                  <a:lnTo>
                    <a:pt x="13433" y="11528"/>
                  </a:lnTo>
                  <a:lnTo>
                    <a:pt x="13579" y="11479"/>
                  </a:lnTo>
                  <a:lnTo>
                    <a:pt x="13726" y="11430"/>
                  </a:lnTo>
                  <a:lnTo>
                    <a:pt x="13897" y="11406"/>
                  </a:lnTo>
                  <a:lnTo>
                    <a:pt x="14312" y="11406"/>
                  </a:lnTo>
                  <a:lnTo>
                    <a:pt x="14556" y="11479"/>
                  </a:lnTo>
                  <a:lnTo>
                    <a:pt x="14776" y="11553"/>
                  </a:lnTo>
                  <a:lnTo>
                    <a:pt x="14971" y="11699"/>
                  </a:lnTo>
                  <a:lnTo>
                    <a:pt x="15020" y="11553"/>
                  </a:lnTo>
                  <a:lnTo>
                    <a:pt x="15045" y="11430"/>
                  </a:lnTo>
                  <a:lnTo>
                    <a:pt x="15045" y="11308"/>
                  </a:lnTo>
                  <a:lnTo>
                    <a:pt x="15020" y="11235"/>
                  </a:lnTo>
                  <a:lnTo>
                    <a:pt x="14971" y="11137"/>
                  </a:lnTo>
                  <a:lnTo>
                    <a:pt x="14898" y="11064"/>
                  </a:lnTo>
                  <a:lnTo>
                    <a:pt x="14825" y="11015"/>
                  </a:lnTo>
                  <a:lnTo>
                    <a:pt x="14752" y="10966"/>
                  </a:lnTo>
                  <a:lnTo>
                    <a:pt x="14654" y="10942"/>
                  </a:lnTo>
                  <a:lnTo>
                    <a:pt x="5691" y="10942"/>
                  </a:lnTo>
                  <a:lnTo>
                    <a:pt x="6106" y="9916"/>
                  </a:lnTo>
                  <a:lnTo>
                    <a:pt x="6252" y="9941"/>
                  </a:lnTo>
                  <a:lnTo>
                    <a:pt x="6423" y="9941"/>
                  </a:lnTo>
                  <a:lnTo>
                    <a:pt x="13848" y="9257"/>
                  </a:lnTo>
                  <a:lnTo>
                    <a:pt x="14019" y="9232"/>
                  </a:lnTo>
                  <a:lnTo>
                    <a:pt x="14190" y="9159"/>
                  </a:lnTo>
                  <a:lnTo>
                    <a:pt x="14336" y="9086"/>
                  </a:lnTo>
                  <a:lnTo>
                    <a:pt x="14507" y="8988"/>
                  </a:lnTo>
                  <a:lnTo>
                    <a:pt x="14654" y="8890"/>
                  </a:lnTo>
                  <a:lnTo>
                    <a:pt x="14776" y="8768"/>
                  </a:lnTo>
                  <a:lnTo>
                    <a:pt x="14874" y="8622"/>
                  </a:lnTo>
                  <a:lnTo>
                    <a:pt x="14971" y="8475"/>
                  </a:lnTo>
                  <a:lnTo>
                    <a:pt x="17463" y="3151"/>
                  </a:lnTo>
                  <a:lnTo>
                    <a:pt x="17511" y="3005"/>
                  </a:lnTo>
                  <a:lnTo>
                    <a:pt x="17536" y="2882"/>
                  </a:lnTo>
                  <a:lnTo>
                    <a:pt x="17511" y="2760"/>
                  </a:lnTo>
                  <a:lnTo>
                    <a:pt x="17487" y="2638"/>
                  </a:lnTo>
                  <a:lnTo>
                    <a:pt x="17414" y="2565"/>
                  </a:lnTo>
                  <a:lnTo>
                    <a:pt x="17292" y="2492"/>
                  </a:lnTo>
                  <a:lnTo>
                    <a:pt x="17169" y="2443"/>
                  </a:lnTo>
                  <a:lnTo>
                    <a:pt x="17023" y="2418"/>
                  </a:lnTo>
                  <a:lnTo>
                    <a:pt x="4592" y="2003"/>
                  </a:lnTo>
                  <a:lnTo>
                    <a:pt x="4225" y="367"/>
                  </a:lnTo>
                  <a:lnTo>
                    <a:pt x="4152" y="220"/>
                  </a:lnTo>
                  <a:lnTo>
                    <a:pt x="4054" y="98"/>
                  </a:lnTo>
                  <a:lnTo>
                    <a:pt x="3908" y="25"/>
                  </a:lnTo>
                  <a:lnTo>
                    <a:pt x="3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02" name="Google Shape;602;p40"/>
          <p:cNvGrpSpPr/>
          <p:nvPr/>
        </p:nvGrpSpPr>
        <p:grpSpPr>
          <a:xfrm>
            <a:off x="2043425" y="3227855"/>
            <a:ext cx="359355" cy="301190"/>
            <a:chOff x="2599825" y="3689700"/>
            <a:chExt cx="429850" cy="360275"/>
          </a:xfrm>
        </p:grpSpPr>
        <p:sp>
          <p:nvSpPr>
            <p:cNvPr id="603" name="Google Shape;603;p40"/>
            <p:cNvSpPr/>
            <p:nvPr/>
          </p:nvSpPr>
          <p:spPr>
            <a:xfrm>
              <a:off x="2599825" y="3689700"/>
              <a:ext cx="429850" cy="169150"/>
            </a:xfrm>
            <a:custGeom>
              <a:avLst/>
              <a:gdLst/>
              <a:ahLst/>
              <a:cxnLst/>
              <a:rect l="l" t="t" r="r" b="b"/>
              <a:pathLst>
                <a:path w="17194" h="6766" extrusionOk="0">
                  <a:moveTo>
                    <a:pt x="10160" y="978"/>
                  </a:moveTo>
                  <a:lnTo>
                    <a:pt x="10258" y="1002"/>
                  </a:lnTo>
                  <a:lnTo>
                    <a:pt x="10355" y="1026"/>
                  </a:lnTo>
                  <a:lnTo>
                    <a:pt x="10429" y="1075"/>
                  </a:lnTo>
                  <a:lnTo>
                    <a:pt x="10502" y="1124"/>
                  </a:lnTo>
                  <a:lnTo>
                    <a:pt x="10575" y="1197"/>
                  </a:lnTo>
                  <a:lnTo>
                    <a:pt x="10600" y="1295"/>
                  </a:lnTo>
                  <a:lnTo>
                    <a:pt x="10649" y="1368"/>
                  </a:lnTo>
                  <a:lnTo>
                    <a:pt x="10649" y="1466"/>
                  </a:lnTo>
                  <a:lnTo>
                    <a:pt x="10649" y="1881"/>
                  </a:lnTo>
                  <a:lnTo>
                    <a:pt x="6545" y="1881"/>
                  </a:lnTo>
                  <a:lnTo>
                    <a:pt x="6545" y="1466"/>
                  </a:lnTo>
                  <a:lnTo>
                    <a:pt x="6545" y="1368"/>
                  </a:lnTo>
                  <a:lnTo>
                    <a:pt x="6594" y="1295"/>
                  </a:lnTo>
                  <a:lnTo>
                    <a:pt x="6619" y="1197"/>
                  </a:lnTo>
                  <a:lnTo>
                    <a:pt x="6692" y="1124"/>
                  </a:lnTo>
                  <a:lnTo>
                    <a:pt x="6765" y="1075"/>
                  </a:lnTo>
                  <a:lnTo>
                    <a:pt x="6839" y="1026"/>
                  </a:lnTo>
                  <a:lnTo>
                    <a:pt x="6936" y="1002"/>
                  </a:lnTo>
                  <a:lnTo>
                    <a:pt x="7034" y="978"/>
                  </a:lnTo>
                  <a:close/>
                  <a:moveTo>
                    <a:pt x="7034" y="1"/>
                  </a:moveTo>
                  <a:lnTo>
                    <a:pt x="6887" y="25"/>
                  </a:lnTo>
                  <a:lnTo>
                    <a:pt x="6741" y="50"/>
                  </a:lnTo>
                  <a:lnTo>
                    <a:pt x="6472" y="123"/>
                  </a:lnTo>
                  <a:lnTo>
                    <a:pt x="6204" y="269"/>
                  </a:lnTo>
                  <a:lnTo>
                    <a:pt x="6008" y="440"/>
                  </a:lnTo>
                  <a:lnTo>
                    <a:pt x="5813" y="660"/>
                  </a:lnTo>
                  <a:lnTo>
                    <a:pt x="5691" y="904"/>
                  </a:lnTo>
                  <a:lnTo>
                    <a:pt x="5593" y="1173"/>
                  </a:lnTo>
                  <a:lnTo>
                    <a:pt x="5569" y="1320"/>
                  </a:lnTo>
                  <a:lnTo>
                    <a:pt x="5569" y="1466"/>
                  </a:lnTo>
                  <a:lnTo>
                    <a:pt x="5569" y="1881"/>
                  </a:lnTo>
                  <a:lnTo>
                    <a:pt x="391" y="1881"/>
                  </a:lnTo>
                  <a:lnTo>
                    <a:pt x="293" y="1906"/>
                  </a:lnTo>
                  <a:lnTo>
                    <a:pt x="220" y="1955"/>
                  </a:lnTo>
                  <a:lnTo>
                    <a:pt x="147" y="2028"/>
                  </a:lnTo>
                  <a:lnTo>
                    <a:pt x="73" y="2077"/>
                  </a:lnTo>
                  <a:lnTo>
                    <a:pt x="49" y="2174"/>
                  </a:lnTo>
                  <a:lnTo>
                    <a:pt x="0" y="2272"/>
                  </a:lnTo>
                  <a:lnTo>
                    <a:pt x="0" y="2370"/>
                  </a:lnTo>
                  <a:lnTo>
                    <a:pt x="0" y="5789"/>
                  </a:lnTo>
                  <a:lnTo>
                    <a:pt x="24" y="5984"/>
                  </a:lnTo>
                  <a:lnTo>
                    <a:pt x="73" y="6155"/>
                  </a:lnTo>
                  <a:lnTo>
                    <a:pt x="171" y="6326"/>
                  </a:lnTo>
                  <a:lnTo>
                    <a:pt x="293" y="6473"/>
                  </a:lnTo>
                  <a:lnTo>
                    <a:pt x="440" y="6595"/>
                  </a:lnTo>
                  <a:lnTo>
                    <a:pt x="586" y="6693"/>
                  </a:lnTo>
                  <a:lnTo>
                    <a:pt x="782" y="6741"/>
                  </a:lnTo>
                  <a:lnTo>
                    <a:pt x="977" y="6766"/>
                  </a:lnTo>
                  <a:lnTo>
                    <a:pt x="7742" y="6766"/>
                  </a:lnTo>
                  <a:lnTo>
                    <a:pt x="7742" y="6155"/>
                  </a:lnTo>
                  <a:lnTo>
                    <a:pt x="7767" y="6058"/>
                  </a:lnTo>
                  <a:lnTo>
                    <a:pt x="7791" y="5984"/>
                  </a:lnTo>
                  <a:lnTo>
                    <a:pt x="7840" y="5887"/>
                  </a:lnTo>
                  <a:lnTo>
                    <a:pt x="7889" y="5813"/>
                  </a:lnTo>
                  <a:lnTo>
                    <a:pt x="7962" y="5765"/>
                  </a:lnTo>
                  <a:lnTo>
                    <a:pt x="8060" y="5716"/>
                  </a:lnTo>
                  <a:lnTo>
                    <a:pt x="8133" y="5691"/>
                  </a:lnTo>
                  <a:lnTo>
                    <a:pt x="8231" y="5667"/>
                  </a:lnTo>
                  <a:lnTo>
                    <a:pt x="8963" y="5667"/>
                  </a:lnTo>
                  <a:lnTo>
                    <a:pt x="9061" y="5691"/>
                  </a:lnTo>
                  <a:lnTo>
                    <a:pt x="9134" y="5716"/>
                  </a:lnTo>
                  <a:lnTo>
                    <a:pt x="9232" y="5765"/>
                  </a:lnTo>
                  <a:lnTo>
                    <a:pt x="9305" y="5813"/>
                  </a:lnTo>
                  <a:lnTo>
                    <a:pt x="9354" y="5887"/>
                  </a:lnTo>
                  <a:lnTo>
                    <a:pt x="9403" y="5984"/>
                  </a:lnTo>
                  <a:lnTo>
                    <a:pt x="9427" y="6058"/>
                  </a:lnTo>
                  <a:lnTo>
                    <a:pt x="9452" y="6155"/>
                  </a:lnTo>
                  <a:lnTo>
                    <a:pt x="9452" y="6766"/>
                  </a:lnTo>
                  <a:lnTo>
                    <a:pt x="16217" y="6766"/>
                  </a:lnTo>
                  <a:lnTo>
                    <a:pt x="16412" y="6741"/>
                  </a:lnTo>
                  <a:lnTo>
                    <a:pt x="16608" y="6693"/>
                  </a:lnTo>
                  <a:lnTo>
                    <a:pt x="16754" y="6595"/>
                  </a:lnTo>
                  <a:lnTo>
                    <a:pt x="16901" y="6473"/>
                  </a:lnTo>
                  <a:lnTo>
                    <a:pt x="17023" y="6326"/>
                  </a:lnTo>
                  <a:lnTo>
                    <a:pt x="17121" y="6155"/>
                  </a:lnTo>
                  <a:lnTo>
                    <a:pt x="17169" y="5984"/>
                  </a:lnTo>
                  <a:lnTo>
                    <a:pt x="17194" y="5789"/>
                  </a:lnTo>
                  <a:lnTo>
                    <a:pt x="17194" y="2370"/>
                  </a:lnTo>
                  <a:lnTo>
                    <a:pt x="17194" y="2272"/>
                  </a:lnTo>
                  <a:lnTo>
                    <a:pt x="17145" y="2174"/>
                  </a:lnTo>
                  <a:lnTo>
                    <a:pt x="17121" y="2077"/>
                  </a:lnTo>
                  <a:lnTo>
                    <a:pt x="17047" y="2028"/>
                  </a:lnTo>
                  <a:lnTo>
                    <a:pt x="16974" y="1955"/>
                  </a:lnTo>
                  <a:lnTo>
                    <a:pt x="16901" y="1906"/>
                  </a:lnTo>
                  <a:lnTo>
                    <a:pt x="16803" y="1881"/>
                  </a:lnTo>
                  <a:lnTo>
                    <a:pt x="11625" y="1881"/>
                  </a:lnTo>
                  <a:lnTo>
                    <a:pt x="11625" y="1466"/>
                  </a:lnTo>
                  <a:lnTo>
                    <a:pt x="11625" y="1320"/>
                  </a:lnTo>
                  <a:lnTo>
                    <a:pt x="11601" y="1173"/>
                  </a:lnTo>
                  <a:lnTo>
                    <a:pt x="11503" y="904"/>
                  </a:lnTo>
                  <a:lnTo>
                    <a:pt x="11381" y="660"/>
                  </a:lnTo>
                  <a:lnTo>
                    <a:pt x="11186" y="440"/>
                  </a:lnTo>
                  <a:lnTo>
                    <a:pt x="10990" y="269"/>
                  </a:lnTo>
                  <a:lnTo>
                    <a:pt x="10722" y="123"/>
                  </a:lnTo>
                  <a:lnTo>
                    <a:pt x="10453" y="50"/>
                  </a:lnTo>
                  <a:lnTo>
                    <a:pt x="10307" y="25"/>
                  </a:lnTo>
                  <a:lnTo>
                    <a:pt x="101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04" name="Google Shape;604;p40"/>
            <p:cNvSpPr/>
            <p:nvPr/>
          </p:nvSpPr>
          <p:spPr>
            <a:xfrm>
              <a:off x="2599825" y="3861275"/>
              <a:ext cx="429850" cy="188700"/>
            </a:xfrm>
            <a:custGeom>
              <a:avLst/>
              <a:gdLst/>
              <a:ahLst/>
              <a:cxnLst/>
              <a:rect l="l" t="t" r="r" b="b"/>
              <a:pathLst>
                <a:path w="17194" h="7548" extrusionOk="0">
                  <a:moveTo>
                    <a:pt x="0" y="1"/>
                  </a:moveTo>
                  <a:lnTo>
                    <a:pt x="0" y="7059"/>
                  </a:lnTo>
                  <a:lnTo>
                    <a:pt x="0" y="7157"/>
                  </a:lnTo>
                  <a:lnTo>
                    <a:pt x="49" y="7230"/>
                  </a:lnTo>
                  <a:lnTo>
                    <a:pt x="73" y="7327"/>
                  </a:lnTo>
                  <a:lnTo>
                    <a:pt x="147" y="7401"/>
                  </a:lnTo>
                  <a:lnTo>
                    <a:pt x="220" y="7450"/>
                  </a:lnTo>
                  <a:lnTo>
                    <a:pt x="293" y="7498"/>
                  </a:lnTo>
                  <a:lnTo>
                    <a:pt x="391" y="7523"/>
                  </a:lnTo>
                  <a:lnTo>
                    <a:pt x="489" y="7547"/>
                  </a:lnTo>
                  <a:lnTo>
                    <a:pt x="16705" y="7547"/>
                  </a:lnTo>
                  <a:lnTo>
                    <a:pt x="16803" y="7523"/>
                  </a:lnTo>
                  <a:lnTo>
                    <a:pt x="16901" y="7498"/>
                  </a:lnTo>
                  <a:lnTo>
                    <a:pt x="16974" y="7450"/>
                  </a:lnTo>
                  <a:lnTo>
                    <a:pt x="17047" y="7401"/>
                  </a:lnTo>
                  <a:lnTo>
                    <a:pt x="17121" y="7327"/>
                  </a:lnTo>
                  <a:lnTo>
                    <a:pt x="17145" y="7230"/>
                  </a:lnTo>
                  <a:lnTo>
                    <a:pt x="17194" y="7157"/>
                  </a:lnTo>
                  <a:lnTo>
                    <a:pt x="17194" y="7059"/>
                  </a:lnTo>
                  <a:lnTo>
                    <a:pt x="17194" y="1"/>
                  </a:lnTo>
                  <a:lnTo>
                    <a:pt x="16974" y="172"/>
                  </a:lnTo>
                  <a:lnTo>
                    <a:pt x="16754" y="294"/>
                  </a:lnTo>
                  <a:lnTo>
                    <a:pt x="16486" y="367"/>
                  </a:lnTo>
                  <a:lnTo>
                    <a:pt x="16217" y="391"/>
                  </a:lnTo>
                  <a:lnTo>
                    <a:pt x="9452" y="391"/>
                  </a:lnTo>
                  <a:lnTo>
                    <a:pt x="9452" y="855"/>
                  </a:lnTo>
                  <a:lnTo>
                    <a:pt x="9427" y="953"/>
                  </a:lnTo>
                  <a:lnTo>
                    <a:pt x="9403" y="1051"/>
                  </a:lnTo>
                  <a:lnTo>
                    <a:pt x="9354" y="1148"/>
                  </a:lnTo>
                  <a:lnTo>
                    <a:pt x="9305" y="1197"/>
                  </a:lnTo>
                  <a:lnTo>
                    <a:pt x="9232" y="1271"/>
                  </a:lnTo>
                  <a:lnTo>
                    <a:pt x="9134" y="1319"/>
                  </a:lnTo>
                  <a:lnTo>
                    <a:pt x="9061" y="1344"/>
                  </a:lnTo>
                  <a:lnTo>
                    <a:pt x="8133" y="1344"/>
                  </a:lnTo>
                  <a:lnTo>
                    <a:pt x="8060" y="1319"/>
                  </a:lnTo>
                  <a:lnTo>
                    <a:pt x="7962" y="1271"/>
                  </a:lnTo>
                  <a:lnTo>
                    <a:pt x="7889" y="1197"/>
                  </a:lnTo>
                  <a:lnTo>
                    <a:pt x="7840" y="1148"/>
                  </a:lnTo>
                  <a:lnTo>
                    <a:pt x="7791" y="1051"/>
                  </a:lnTo>
                  <a:lnTo>
                    <a:pt x="7767" y="953"/>
                  </a:lnTo>
                  <a:lnTo>
                    <a:pt x="7742" y="855"/>
                  </a:lnTo>
                  <a:lnTo>
                    <a:pt x="7742" y="391"/>
                  </a:lnTo>
                  <a:lnTo>
                    <a:pt x="977" y="391"/>
                  </a:lnTo>
                  <a:lnTo>
                    <a:pt x="708" y="367"/>
                  </a:lnTo>
                  <a:lnTo>
                    <a:pt x="440" y="294"/>
                  </a:lnTo>
                  <a:lnTo>
                    <a:pt x="220" y="17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05" name="Google Shape;605;p40"/>
          <p:cNvGrpSpPr/>
          <p:nvPr/>
        </p:nvGrpSpPr>
        <p:grpSpPr>
          <a:xfrm>
            <a:off x="2624299" y="3196714"/>
            <a:ext cx="324661" cy="338956"/>
            <a:chOff x="3294650" y="3652450"/>
            <a:chExt cx="388350" cy="405450"/>
          </a:xfrm>
        </p:grpSpPr>
        <p:sp>
          <p:nvSpPr>
            <p:cNvPr id="606" name="Google Shape;606;p40"/>
            <p:cNvSpPr/>
            <p:nvPr/>
          </p:nvSpPr>
          <p:spPr>
            <a:xfrm>
              <a:off x="3294650" y="3681775"/>
              <a:ext cx="376150" cy="376125"/>
            </a:xfrm>
            <a:custGeom>
              <a:avLst/>
              <a:gdLst/>
              <a:ahLst/>
              <a:cxnLst/>
              <a:rect l="l" t="t" r="r" b="b"/>
              <a:pathLst>
                <a:path w="15046" h="15045" extrusionOk="0">
                  <a:moveTo>
                    <a:pt x="7132" y="0"/>
                  </a:moveTo>
                  <a:lnTo>
                    <a:pt x="6766" y="49"/>
                  </a:lnTo>
                  <a:lnTo>
                    <a:pt x="6375" y="98"/>
                  </a:lnTo>
                  <a:lnTo>
                    <a:pt x="6009" y="147"/>
                  </a:lnTo>
                  <a:lnTo>
                    <a:pt x="5642" y="244"/>
                  </a:lnTo>
                  <a:lnTo>
                    <a:pt x="5276" y="342"/>
                  </a:lnTo>
                  <a:lnTo>
                    <a:pt x="4934" y="464"/>
                  </a:lnTo>
                  <a:lnTo>
                    <a:pt x="4592" y="586"/>
                  </a:lnTo>
                  <a:lnTo>
                    <a:pt x="4250" y="733"/>
                  </a:lnTo>
                  <a:lnTo>
                    <a:pt x="3933" y="904"/>
                  </a:lnTo>
                  <a:lnTo>
                    <a:pt x="3615" y="1099"/>
                  </a:lnTo>
                  <a:lnTo>
                    <a:pt x="3322" y="1295"/>
                  </a:lnTo>
                  <a:lnTo>
                    <a:pt x="3029" y="1490"/>
                  </a:lnTo>
                  <a:lnTo>
                    <a:pt x="2736" y="1710"/>
                  </a:lnTo>
                  <a:lnTo>
                    <a:pt x="2467" y="1954"/>
                  </a:lnTo>
                  <a:lnTo>
                    <a:pt x="2199" y="2198"/>
                  </a:lnTo>
                  <a:lnTo>
                    <a:pt x="1954" y="2467"/>
                  </a:lnTo>
                  <a:lnTo>
                    <a:pt x="1710" y="2736"/>
                  </a:lnTo>
                  <a:lnTo>
                    <a:pt x="1490" y="3029"/>
                  </a:lnTo>
                  <a:lnTo>
                    <a:pt x="1295" y="3322"/>
                  </a:lnTo>
                  <a:lnTo>
                    <a:pt x="1100" y="3615"/>
                  </a:lnTo>
                  <a:lnTo>
                    <a:pt x="904" y="3932"/>
                  </a:lnTo>
                  <a:lnTo>
                    <a:pt x="733" y="4250"/>
                  </a:lnTo>
                  <a:lnTo>
                    <a:pt x="587" y="4592"/>
                  </a:lnTo>
                  <a:lnTo>
                    <a:pt x="465" y="4934"/>
                  </a:lnTo>
                  <a:lnTo>
                    <a:pt x="342" y="5276"/>
                  </a:lnTo>
                  <a:lnTo>
                    <a:pt x="245" y="5642"/>
                  </a:lnTo>
                  <a:lnTo>
                    <a:pt x="147" y="6008"/>
                  </a:lnTo>
                  <a:lnTo>
                    <a:pt x="98" y="6375"/>
                  </a:lnTo>
                  <a:lnTo>
                    <a:pt x="49" y="6765"/>
                  </a:lnTo>
                  <a:lnTo>
                    <a:pt x="0" y="7132"/>
                  </a:lnTo>
                  <a:lnTo>
                    <a:pt x="0" y="7522"/>
                  </a:lnTo>
                  <a:lnTo>
                    <a:pt x="0" y="7913"/>
                  </a:lnTo>
                  <a:lnTo>
                    <a:pt x="49" y="8280"/>
                  </a:lnTo>
                  <a:lnTo>
                    <a:pt x="98" y="8670"/>
                  </a:lnTo>
                  <a:lnTo>
                    <a:pt x="147" y="9037"/>
                  </a:lnTo>
                  <a:lnTo>
                    <a:pt x="245" y="9403"/>
                  </a:lnTo>
                  <a:lnTo>
                    <a:pt x="342" y="9769"/>
                  </a:lnTo>
                  <a:lnTo>
                    <a:pt x="465" y="10111"/>
                  </a:lnTo>
                  <a:lnTo>
                    <a:pt x="587" y="10453"/>
                  </a:lnTo>
                  <a:lnTo>
                    <a:pt x="733" y="10795"/>
                  </a:lnTo>
                  <a:lnTo>
                    <a:pt x="904" y="11113"/>
                  </a:lnTo>
                  <a:lnTo>
                    <a:pt x="1100" y="11430"/>
                  </a:lnTo>
                  <a:lnTo>
                    <a:pt x="1295" y="11723"/>
                  </a:lnTo>
                  <a:lnTo>
                    <a:pt x="1490" y="12016"/>
                  </a:lnTo>
                  <a:lnTo>
                    <a:pt x="1710" y="12309"/>
                  </a:lnTo>
                  <a:lnTo>
                    <a:pt x="1954" y="12578"/>
                  </a:lnTo>
                  <a:lnTo>
                    <a:pt x="2199" y="12847"/>
                  </a:lnTo>
                  <a:lnTo>
                    <a:pt x="2467" y="13091"/>
                  </a:lnTo>
                  <a:lnTo>
                    <a:pt x="2736" y="13335"/>
                  </a:lnTo>
                  <a:lnTo>
                    <a:pt x="3029" y="13555"/>
                  </a:lnTo>
                  <a:lnTo>
                    <a:pt x="3322" y="13750"/>
                  </a:lnTo>
                  <a:lnTo>
                    <a:pt x="3615" y="13946"/>
                  </a:lnTo>
                  <a:lnTo>
                    <a:pt x="3933" y="14141"/>
                  </a:lnTo>
                  <a:lnTo>
                    <a:pt x="4250" y="14312"/>
                  </a:lnTo>
                  <a:lnTo>
                    <a:pt x="4592" y="14459"/>
                  </a:lnTo>
                  <a:lnTo>
                    <a:pt x="4934" y="14581"/>
                  </a:lnTo>
                  <a:lnTo>
                    <a:pt x="5276" y="14703"/>
                  </a:lnTo>
                  <a:lnTo>
                    <a:pt x="5642" y="14801"/>
                  </a:lnTo>
                  <a:lnTo>
                    <a:pt x="6009" y="14898"/>
                  </a:lnTo>
                  <a:lnTo>
                    <a:pt x="6375" y="14947"/>
                  </a:lnTo>
                  <a:lnTo>
                    <a:pt x="6766" y="14996"/>
                  </a:lnTo>
                  <a:lnTo>
                    <a:pt x="7132" y="15045"/>
                  </a:lnTo>
                  <a:lnTo>
                    <a:pt x="7914" y="15045"/>
                  </a:lnTo>
                  <a:lnTo>
                    <a:pt x="8280" y="14996"/>
                  </a:lnTo>
                  <a:lnTo>
                    <a:pt x="8671" y="14947"/>
                  </a:lnTo>
                  <a:lnTo>
                    <a:pt x="9037" y="14898"/>
                  </a:lnTo>
                  <a:lnTo>
                    <a:pt x="9403" y="14801"/>
                  </a:lnTo>
                  <a:lnTo>
                    <a:pt x="9770" y="14703"/>
                  </a:lnTo>
                  <a:lnTo>
                    <a:pt x="10112" y="14581"/>
                  </a:lnTo>
                  <a:lnTo>
                    <a:pt x="10454" y="14459"/>
                  </a:lnTo>
                  <a:lnTo>
                    <a:pt x="10795" y="14312"/>
                  </a:lnTo>
                  <a:lnTo>
                    <a:pt x="11113" y="14141"/>
                  </a:lnTo>
                  <a:lnTo>
                    <a:pt x="11430" y="13946"/>
                  </a:lnTo>
                  <a:lnTo>
                    <a:pt x="11724" y="13750"/>
                  </a:lnTo>
                  <a:lnTo>
                    <a:pt x="12017" y="13555"/>
                  </a:lnTo>
                  <a:lnTo>
                    <a:pt x="12310" y="13335"/>
                  </a:lnTo>
                  <a:lnTo>
                    <a:pt x="12578" y="13091"/>
                  </a:lnTo>
                  <a:lnTo>
                    <a:pt x="12847" y="12847"/>
                  </a:lnTo>
                  <a:lnTo>
                    <a:pt x="13091" y="12578"/>
                  </a:lnTo>
                  <a:lnTo>
                    <a:pt x="13335" y="12309"/>
                  </a:lnTo>
                  <a:lnTo>
                    <a:pt x="13555" y="12016"/>
                  </a:lnTo>
                  <a:lnTo>
                    <a:pt x="13751" y="11723"/>
                  </a:lnTo>
                  <a:lnTo>
                    <a:pt x="13946" y="11430"/>
                  </a:lnTo>
                  <a:lnTo>
                    <a:pt x="14141" y="11113"/>
                  </a:lnTo>
                  <a:lnTo>
                    <a:pt x="14312" y="10795"/>
                  </a:lnTo>
                  <a:lnTo>
                    <a:pt x="14459" y="10453"/>
                  </a:lnTo>
                  <a:lnTo>
                    <a:pt x="14581" y="10111"/>
                  </a:lnTo>
                  <a:lnTo>
                    <a:pt x="14703" y="9769"/>
                  </a:lnTo>
                  <a:lnTo>
                    <a:pt x="14801" y="9403"/>
                  </a:lnTo>
                  <a:lnTo>
                    <a:pt x="14899" y="9037"/>
                  </a:lnTo>
                  <a:lnTo>
                    <a:pt x="14947" y="8670"/>
                  </a:lnTo>
                  <a:lnTo>
                    <a:pt x="14996" y="8280"/>
                  </a:lnTo>
                  <a:lnTo>
                    <a:pt x="15045" y="7913"/>
                  </a:lnTo>
                  <a:lnTo>
                    <a:pt x="15045" y="7522"/>
                  </a:lnTo>
                  <a:lnTo>
                    <a:pt x="7523" y="7522"/>
                  </a:lnTo>
                  <a:lnTo>
                    <a:pt x="7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07" name="Google Shape;607;p40"/>
            <p:cNvSpPr/>
            <p:nvPr/>
          </p:nvSpPr>
          <p:spPr>
            <a:xfrm>
              <a:off x="3494925" y="3760525"/>
              <a:ext cx="188075" cy="97100"/>
            </a:xfrm>
            <a:custGeom>
              <a:avLst/>
              <a:gdLst/>
              <a:ahLst/>
              <a:cxnLst/>
              <a:rect l="l" t="t" r="r" b="b"/>
              <a:pathLst>
                <a:path w="7523" h="3884" extrusionOk="0">
                  <a:moveTo>
                    <a:pt x="2491" y="2956"/>
                  </a:moveTo>
                  <a:lnTo>
                    <a:pt x="2491" y="3396"/>
                  </a:lnTo>
                  <a:lnTo>
                    <a:pt x="1759" y="3396"/>
                  </a:lnTo>
                  <a:lnTo>
                    <a:pt x="2491" y="2956"/>
                  </a:lnTo>
                  <a:close/>
                  <a:moveTo>
                    <a:pt x="3346" y="2443"/>
                  </a:moveTo>
                  <a:lnTo>
                    <a:pt x="3346" y="3396"/>
                  </a:lnTo>
                  <a:lnTo>
                    <a:pt x="2980" y="3396"/>
                  </a:lnTo>
                  <a:lnTo>
                    <a:pt x="2980" y="2663"/>
                  </a:lnTo>
                  <a:lnTo>
                    <a:pt x="3346" y="2443"/>
                  </a:lnTo>
                  <a:close/>
                  <a:moveTo>
                    <a:pt x="4201" y="1930"/>
                  </a:moveTo>
                  <a:lnTo>
                    <a:pt x="4201" y="3396"/>
                  </a:lnTo>
                  <a:lnTo>
                    <a:pt x="3835" y="3396"/>
                  </a:lnTo>
                  <a:lnTo>
                    <a:pt x="3835" y="2150"/>
                  </a:lnTo>
                  <a:lnTo>
                    <a:pt x="3835" y="2150"/>
                  </a:lnTo>
                  <a:lnTo>
                    <a:pt x="4201" y="1930"/>
                  </a:lnTo>
                  <a:close/>
                  <a:moveTo>
                    <a:pt x="5056" y="1393"/>
                  </a:moveTo>
                  <a:lnTo>
                    <a:pt x="5056" y="3396"/>
                  </a:lnTo>
                  <a:lnTo>
                    <a:pt x="4689" y="3396"/>
                  </a:lnTo>
                  <a:lnTo>
                    <a:pt x="4689" y="1637"/>
                  </a:lnTo>
                  <a:lnTo>
                    <a:pt x="5056" y="1393"/>
                  </a:lnTo>
                  <a:close/>
                  <a:moveTo>
                    <a:pt x="5911" y="885"/>
                  </a:moveTo>
                  <a:lnTo>
                    <a:pt x="5911" y="3396"/>
                  </a:lnTo>
                  <a:lnTo>
                    <a:pt x="5544" y="3396"/>
                  </a:lnTo>
                  <a:lnTo>
                    <a:pt x="5544" y="1100"/>
                  </a:lnTo>
                  <a:lnTo>
                    <a:pt x="5911" y="885"/>
                  </a:lnTo>
                  <a:close/>
                  <a:moveTo>
                    <a:pt x="6399" y="978"/>
                  </a:moveTo>
                  <a:lnTo>
                    <a:pt x="6619" y="1539"/>
                  </a:lnTo>
                  <a:lnTo>
                    <a:pt x="6790" y="2031"/>
                  </a:lnTo>
                  <a:lnTo>
                    <a:pt x="6790" y="3396"/>
                  </a:lnTo>
                  <a:lnTo>
                    <a:pt x="6399" y="3396"/>
                  </a:lnTo>
                  <a:lnTo>
                    <a:pt x="6399" y="978"/>
                  </a:lnTo>
                  <a:close/>
                  <a:moveTo>
                    <a:pt x="6448" y="1"/>
                  </a:moveTo>
                  <a:lnTo>
                    <a:pt x="0" y="3884"/>
                  </a:lnTo>
                  <a:lnTo>
                    <a:pt x="7523" y="3884"/>
                  </a:lnTo>
                  <a:lnTo>
                    <a:pt x="7498" y="3347"/>
                  </a:lnTo>
                  <a:lnTo>
                    <a:pt x="7449" y="2834"/>
                  </a:lnTo>
                  <a:lnTo>
                    <a:pt x="7352" y="2321"/>
                  </a:lnTo>
                  <a:lnTo>
                    <a:pt x="7229" y="1832"/>
                  </a:lnTo>
                  <a:lnTo>
                    <a:pt x="7083" y="1344"/>
                  </a:lnTo>
                  <a:lnTo>
                    <a:pt x="6912" y="880"/>
                  </a:lnTo>
                  <a:lnTo>
                    <a:pt x="6692" y="440"/>
                  </a:lnTo>
                  <a:lnTo>
                    <a:pt x="6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08" name="Google Shape;608;p40"/>
            <p:cNvSpPr/>
            <p:nvPr/>
          </p:nvSpPr>
          <p:spPr>
            <a:xfrm>
              <a:off x="3494925" y="3652450"/>
              <a:ext cx="161200" cy="188100"/>
            </a:xfrm>
            <a:custGeom>
              <a:avLst/>
              <a:gdLst/>
              <a:ahLst/>
              <a:cxnLst/>
              <a:rect l="l" t="t" r="r" b="b"/>
              <a:pathLst>
                <a:path w="6448" h="7524" extrusionOk="0">
                  <a:moveTo>
                    <a:pt x="489" y="514"/>
                  </a:moveTo>
                  <a:lnTo>
                    <a:pt x="879" y="538"/>
                  </a:lnTo>
                  <a:lnTo>
                    <a:pt x="1270" y="611"/>
                  </a:lnTo>
                  <a:lnTo>
                    <a:pt x="1661" y="685"/>
                  </a:lnTo>
                  <a:lnTo>
                    <a:pt x="2052" y="782"/>
                  </a:lnTo>
                  <a:lnTo>
                    <a:pt x="2418" y="929"/>
                  </a:lnTo>
                  <a:lnTo>
                    <a:pt x="2809" y="1075"/>
                  </a:lnTo>
                  <a:lnTo>
                    <a:pt x="3151" y="1246"/>
                  </a:lnTo>
                  <a:lnTo>
                    <a:pt x="3517" y="1417"/>
                  </a:lnTo>
                  <a:lnTo>
                    <a:pt x="3835" y="1637"/>
                  </a:lnTo>
                  <a:lnTo>
                    <a:pt x="4152" y="1857"/>
                  </a:lnTo>
                  <a:lnTo>
                    <a:pt x="4445" y="2077"/>
                  </a:lnTo>
                  <a:lnTo>
                    <a:pt x="4738" y="2321"/>
                  </a:lnTo>
                  <a:lnTo>
                    <a:pt x="5031" y="2590"/>
                  </a:lnTo>
                  <a:lnTo>
                    <a:pt x="5276" y="2883"/>
                  </a:lnTo>
                  <a:lnTo>
                    <a:pt x="5520" y="3176"/>
                  </a:lnTo>
                  <a:lnTo>
                    <a:pt x="5764" y="3493"/>
                  </a:lnTo>
                  <a:lnTo>
                    <a:pt x="489" y="6668"/>
                  </a:lnTo>
                  <a:lnTo>
                    <a:pt x="489" y="514"/>
                  </a:lnTo>
                  <a:close/>
                  <a:moveTo>
                    <a:pt x="0" y="1"/>
                  </a:moveTo>
                  <a:lnTo>
                    <a:pt x="0" y="7523"/>
                  </a:lnTo>
                  <a:lnTo>
                    <a:pt x="6448" y="3640"/>
                  </a:lnTo>
                  <a:lnTo>
                    <a:pt x="6179" y="3249"/>
                  </a:lnTo>
                  <a:lnTo>
                    <a:pt x="5911" y="2858"/>
                  </a:lnTo>
                  <a:lnTo>
                    <a:pt x="5593" y="2492"/>
                  </a:lnTo>
                  <a:lnTo>
                    <a:pt x="5276" y="2150"/>
                  </a:lnTo>
                  <a:lnTo>
                    <a:pt x="4909" y="1833"/>
                  </a:lnTo>
                  <a:lnTo>
                    <a:pt x="4543" y="1540"/>
                  </a:lnTo>
                  <a:lnTo>
                    <a:pt x="4152" y="1246"/>
                  </a:lnTo>
                  <a:lnTo>
                    <a:pt x="3761" y="1002"/>
                  </a:lnTo>
                  <a:lnTo>
                    <a:pt x="3322" y="782"/>
                  </a:lnTo>
                  <a:lnTo>
                    <a:pt x="2882" y="587"/>
                  </a:lnTo>
                  <a:lnTo>
                    <a:pt x="2443" y="416"/>
                  </a:lnTo>
                  <a:lnTo>
                    <a:pt x="1978" y="270"/>
                  </a:lnTo>
                  <a:lnTo>
                    <a:pt x="1490" y="147"/>
                  </a:lnTo>
                  <a:lnTo>
                    <a:pt x="1002" y="74"/>
                  </a:lnTo>
                  <a:lnTo>
                    <a:pt x="513" y="2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09" name="Google Shape;609;p40"/>
          <p:cNvGrpSpPr/>
          <p:nvPr/>
        </p:nvGrpSpPr>
        <p:grpSpPr>
          <a:xfrm>
            <a:off x="3160781" y="3239601"/>
            <a:ext cx="378750" cy="277698"/>
            <a:chOff x="3936375" y="3703750"/>
            <a:chExt cx="453050" cy="332175"/>
          </a:xfrm>
        </p:grpSpPr>
        <p:sp>
          <p:nvSpPr>
            <p:cNvPr id="610" name="Google Shape;610;p40"/>
            <p:cNvSpPr/>
            <p:nvPr/>
          </p:nvSpPr>
          <p:spPr>
            <a:xfrm>
              <a:off x="3936375" y="3703750"/>
              <a:ext cx="453050" cy="332175"/>
            </a:xfrm>
            <a:custGeom>
              <a:avLst/>
              <a:gdLst/>
              <a:ahLst/>
              <a:cxnLst/>
              <a:rect l="l" t="t" r="r" b="b"/>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11" name="Google Shape;611;p40"/>
            <p:cNvSpPr/>
            <p:nvPr/>
          </p:nvSpPr>
          <p:spPr>
            <a:xfrm>
              <a:off x="3988875" y="3864325"/>
              <a:ext cx="77575" cy="133125"/>
            </a:xfrm>
            <a:custGeom>
              <a:avLst/>
              <a:gdLst/>
              <a:ahLst/>
              <a:cxnLst/>
              <a:rect l="l" t="t" r="r" b="b"/>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12" name="Google Shape;612;p40"/>
            <p:cNvSpPr/>
            <p:nvPr/>
          </p:nvSpPr>
          <p:spPr>
            <a:xfrm>
              <a:off x="4259350" y="3864325"/>
              <a:ext cx="77575" cy="133125"/>
            </a:xfrm>
            <a:custGeom>
              <a:avLst/>
              <a:gdLst/>
              <a:ahLst/>
              <a:cxnLst/>
              <a:rect l="l" t="t" r="r" b="b"/>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13" name="Google Shape;613;p40"/>
            <p:cNvSpPr/>
            <p:nvPr/>
          </p:nvSpPr>
          <p:spPr>
            <a:xfrm>
              <a:off x="4078625" y="3717800"/>
              <a:ext cx="77575" cy="279650"/>
            </a:xfrm>
            <a:custGeom>
              <a:avLst/>
              <a:gdLst/>
              <a:ahLst/>
              <a:cxnLst/>
              <a:rect l="l" t="t" r="r" b="b"/>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14" name="Google Shape;614;p40"/>
            <p:cNvSpPr/>
            <p:nvPr/>
          </p:nvSpPr>
          <p:spPr>
            <a:xfrm>
              <a:off x="4168375" y="3788625"/>
              <a:ext cx="78175" cy="208825"/>
            </a:xfrm>
            <a:custGeom>
              <a:avLst/>
              <a:gdLst/>
              <a:ahLst/>
              <a:cxnLst/>
              <a:rect l="l" t="t" r="r" b="b"/>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15" name="Google Shape;615;p40"/>
          <p:cNvGrpSpPr/>
          <p:nvPr/>
        </p:nvGrpSpPr>
        <p:grpSpPr>
          <a:xfrm>
            <a:off x="3724307" y="3239601"/>
            <a:ext cx="378750" cy="277698"/>
            <a:chOff x="4610450" y="3703750"/>
            <a:chExt cx="453050" cy="332175"/>
          </a:xfrm>
        </p:grpSpPr>
        <p:sp>
          <p:nvSpPr>
            <p:cNvPr id="616" name="Google Shape;616;p40"/>
            <p:cNvSpPr/>
            <p:nvPr/>
          </p:nvSpPr>
          <p:spPr>
            <a:xfrm>
              <a:off x="4610450" y="3703750"/>
              <a:ext cx="453050" cy="332175"/>
            </a:xfrm>
            <a:custGeom>
              <a:avLst/>
              <a:gdLst/>
              <a:ahLst/>
              <a:cxnLst/>
              <a:rect l="l" t="t" r="r" b="b"/>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17" name="Google Shape;617;p40"/>
            <p:cNvSpPr/>
            <p:nvPr/>
          </p:nvSpPr>
          <p:spPr>
            <a:xfrm>
              <a:off x="4642200" y="3730000"/>
              <a:ext cx="389550" cy="249150"/>
            </a:xfrm>
            <a:custGeom>
              <a:avLst/>
              <a:gdLst/>
              <a:ahLst/>
              <a:cxnLst/>
              <a:rect l="l" t="t" r="r" b="b"/>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18" name="Google Shape;618;p40"/>
          <p:cNvGrpSpPr/>
          <p:nvPr/>
        </p:nvGrpSpPr>
        <p:grpSpPr>
          <a:xfrm>
            <a:off x="4301106" y="3211532"/>
            <a:ext cx="352207" cy="333836"/>
            <a:chOff x="5300400" y="3670175"/>
            <a:chExt cx="421300" cy="399325"/>
          </a:xfrm>
        </p:grpSpPr>
        <p:sp>
          <p:nvSpPr>
            <p:cNvPr id="619" name="Google Shape;619;p40"/>
            <p:cNvSpPr/>
            <p:nvPr/>
          </p:nvSpPr>
          <p:spPr>
            <a:xfrm>
              <a:off x="5300400" y="3708025"/>
              <a:ext cx="421300" cy="267450"/>
            </a:xfrm>
            <a:custGeom>
              <a:avLst/>
              <a:gdLst/>
              <a:ahLst/>
              <a:cxnLst/>
              <a:rect l="l" t="t" r="r" b="b"/>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20" name="Google Shape;620;p40"/>
            <p:cNvSpPr/>
            <p:nvPr/>
          </p:nvSpPr>
          <p:spPr>
            <a:xfrm>
              <a:off x="5498825" y="3670175"/>
              <a:ext cx="24450" cy="25650"/>
            </a:xfrm>
            <a:custGeom>
              <a:avLst/>
              <a:gdLst/>
              <a:ahLst/>
              <a:cxnLst/>
              <a:rect l="l" t="t" r="r" b="b"/>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21" name="Google Shape;621;p40"/>
            <p:cNvSpPr/>
            <p:nvPr/>
          </p:nvSpPr>
          <p:spPr>
            <a:xfrm>
              <a:off x="5366325" y="3987675"/>
              <a:ext cx="61100" cy="81825"/>
            </a:xfrm>
            <a:custGeom>
              <a:avLst/>
              <a:gdLst/>
              <a:ahLst/>
              <a:cxnLst/>
              <a:rect l="l" t="t" r="r" b="b"/>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22" name="Google Shape;622;p40"/>
            <p:cNvSpPr/>
            <p:nvPr/>
          </p:nvSpPr>
          <p:spPr>
            <a:xfrm>
              <a:off x="5594700" y="3987675"/>
              <a:ext cx="61075" cy="81825"/>
            </a:xfrm>
            <a:custGeom>
              <a:avLst/>
              <a:gdLst/>
              <a:ahLst/>
              <a:cxnLst/>
              <a:rect l="l" t="t" r="r" b="b"/>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23" name="Google Shape;623;p40"/>
            <p:cNvSpPr/>
            <p:nvPr/>
          </p:nvSpPr>
          <p:spPr>
            <a:xfrm>
              <a:off x="5324825" y="3732450"/>
              <a:ext cx="372475" cy="218600"/>
            </a:xfrm>
            <a:custGeom>
              <a:avLst/>
              <a:gdLst/>
              <a:ahLst/>
              <a:cxnLst/>
              <a:rect l="l" t="t" r="r" b="b"/>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624" name="Google Shape;624;p40"/>
          <p:cNvSpPr/>
          <p:nvPr/>
        </p:nvSpPr>
        <p:spPr>
          <a:xfrm>
            <a:off x="4844905" y="3182557"/>
            <a:ext cx="392042" cy="392021"/>
          </a:xfrm>
          <a:custGeom>
            <a:avLst/>
            <a:gdLst/>
            <a:ahLst/>
            <a:cxnLst/>
            <a:rect l="l" t="t" r="r" b="b"/>
            <a:pathLst>
              <a:path w="18758" h="18757" extrusionOk="0">
                <a:moveTo>
                  <a:pt x="10039" y="2467"/>
                </a:moveTo>
                <a:lnTo>
                  <a:pt x="10380" y="2491"/>
                </a:lnTo>
                <a:lnTo>
                  <a:pt x="10674" y="2516"/>
                </a:lnTo>
                <a:lnTo>
                  <a:pt x="10869" y="2540"/>
                </a:lnTo>
                <a:lnTo>
                  <a:pt x="10967" y="2564"/>
                </a:lnTo>
                <a:lnTo>
                  <a:pt x="10991" y="2589"/>
                </a:lnTo>
                <a:lnTo>
                  <a:pt x="10967" y="2638"/>
                </a:lnTo>
                <a:lnTo>
                  <a:pt x="10893" y="2784"/>
                </a:lnTo>
                <a:lnTo>
                  <a:pt x="10771" y="2955"/>
                </a:lnTo>
                <a:lnTo>
                  <a:pt x="10600" y="3151"/>
                </a:lnTo>
                <a:lnTo>
                  <a:pt x="10405" y="3322"/>
                </a:lnTo>
                <a:lnTo>
                  <a:pt x="10209" y="3468"/>
                </a:lnTo>
                <a:lnTo>
                  <a:pt x="10039" y="3590"/>
                </a:lnTo>
                <a:lnTo>
                  <a:pt x="9941" y="3615"/>
                </a:lnTo>
                <a:lnTo>
                  <a:pt x="9843" y="3639"/>
                </a:lnTo>
                <a:lnTo>
                  <a:pt x="9745" y="3663"/>
                </a:lnTo>
                <a:lnTo>
                  <a:pt x="9648" y="3737"/>
                </a:lnTo>
                <a:lnTo>
                  <a:pt x="9550" y="3810"/>
                </a:lnTo>
                <a:lnTo>
                  <a:pt x="9452" y="3883"/>
                </a:lnTo>
                <a:lnTo>
                  <a:pt x="9355" y="3957"/>
                </a:lnTo>
                <a:lnTo>
                  <a:pt x="9257" y="3981"/>
                </a:lnTo>
                <a:lnTo>
                  <a:pt x="9159" y="4005"/>
                </a:lnTo>
                <a:lnTo>
                  <a:pt x="9086" y="4005"/>
                </a:lnTo>
                <a:lnTo>
                  <a:pt x="8988" y="4054"/>
                </a:lnTo>
                <a:lnTo>
                  <a:pt x="8866" y="4128"/>
                </a:lnTo>
                <a:lnTo>
                  <a:pt x="8793" y="4201"/>
                </a:lnTo>
                <a:lnTo>
                  <a:pt x="8695" y="4274"/>
                </a:lnTo>
                <a:lnTo>
                  <a:pt x="8598" y="4323"/>
                </a:lnTo>
                <a:lnTo>
                  <a:pt x="8500" y="4372"/>
                </a:lnTo>
                <a:lnTo>
                  <a:pt x="8304" y="4372"/>
                </a:lnTo>
                <a:lnTo>
                  <a:pt x="8207" y="4323"/>
                </a:lnTo>
                <a:lnTo>
                  <a:pt x="8109" y="4274"/>
                </a:lnTo>
                <a:lnTo>
                  <a:pt x="8036" y="4201"/>
                </a:lnTo>
                <a:lnTo>
                  <a:pt x="7963" y="4103"/>
                </a:lnTo>
                <a:lnTo>
                  <a:pt x="7938" y="4005"/>
                </a:lnTo>
                <a:lnTo>
                  <a:pt x="7963" y="3908"/>
                </a:lnTo>
                <a:lnTo>
                  <a:pt x="8036" y="3810"/>
                </a:lnTo>
                <a:lnTo>
                  <a:pt x="8109" y="3712"/>
                </a:lnTo>
                <a:lnTo>
                  <a:pt x="8158" y="3615"/>
                </a:lnTo>
                <a:lnTo>
                  <a:pt x="8207" y="3517"/>
                </a:lnTo>
                <a:lnTo>
                  <a:pt x="8207" y="3419"/>
                </a:lnTo>
                <a:lnTo>
                  <a:pt x="8182" y="3273"/>
                </a:lnTo>
                <a:lnTo>
                  <a:pt x="8158" y="3199"/>
                </a:lnTo>
                <a:lnTo>
                  <a:pt x="8109" y="3151"/>
                </a:lnTo>
                <a:lnTo>
                  <a:pt x="8060" y="3102"/>
                </a:lnTo>
                <a:lnTo>
                  <a:pt x="7987" y="3077"/>
                </a:lnTo>
                <a:lnTo>
                  <a:pt x="7840" y="3053"/>
                </a:lnTo>
                <a:lnTo>
                  <a:pt x="7669" y="3028"/>
                </a:lnTo>
                <a:lnTo>
                  <a:pt x="7596" y="2980"/>
                </a:lnTo>
                <a:lnTo>
                  <a:pt x="7547" y="2955"/>
                </a:lnTo>
                <a:lnTo>
                  <a:pt x="7523" y="2906"/>
                </a:lnTo>
                <a:lnTo>
                  <a:pt x="7547" y="2833"/>
                </a:lnTo>
                <a:lnTo>
                  <a:pt x="7572" y="2760"/>
                </a:lnTo>
                <a:lnTo>
                  <a:pt x="7645" y="2662"/>
                </a:lnTo>
                <a:lnTo>
                  <a:pt x="7694" y="2638"/>
                </a:lnTo>
                <a:lnTo>
                  <a:pt x="7792" y="2589"/>
                </a:lnTo>
                <a:lnTo>
                  <a:pt x="8036" y="2540"/>
                </a:lnTo>
                <a:lnTo>
                  <a:pt x="8329" y="2491"/>
                </a:lnTo>
                <a:lnTo>
                  <a:pt x="8671" y="2467"/>
                </a:lnTo>
                <a:close/>
                <a:moveTo>
                  <a:pt x="11455" y="4763"/>
                </a:moveTo>
                <a:lnTo>
                  <a:pt x="11528" y="4787"/>
                </a:lnTo>
                <a:lnTo>
                  <a:pt x="11577" y="4811"/>
                </a:lnTo>
                <a:lnTo>
                  <a:pt x="11626" y="4885"/>
                </a:lnTo>
                <a:lnTo>
                  <a:pt x="11650" y="4958"/>
                </a:lnTo>
                <a:lnTo>
                  <a:pt x="11626" y="5031"/>
                </a:lnTo>
                <a:lnTo>
                  <a:pt x="11577" y="5153"/>
                </a:lnTo>
                <a:lnTo>
                  <a:pt x="11528" y="5251"/>
                </a:lnTo>
                <a:lnTo>
                  <a:pt x="11455" y="5324"/>
                </a:lnTo>
                <a:lnTo>
                  <a:pt x="11357" y="5398"/>
                </a:lnTo>
                <a:lnTo>
                  <a:pt x="11260" y="5471"/>
                </a:lnTo>
                <a:lnTo>
                  <a:pt x="11162" y="5520"/>
                </a:lnTo>
                <a:lnTo>
                  <a:pt x="10991" y="5520"/>
                </a:lnTo>
                <a:lnTo>
                  <a:pt x="10942" y="5471"/>
                </a:lnTo>
                <a:lnTo>
                  <a:pt x="10893" y="5398"/>
                </a:lnTo>
                <a:lnTo>
                  <a:pt x="10869" y="5324"/>
                </a:lnTo>
                <a:lnTo>
                  <a:pt x="10893" y="5251"/>
                </a:lnTo>
                <a:lnTo>
                  <a:pt x="10942" y="5153"/>
                </a:lnTo>
                <a:lnTo>
                  <a:pt x="10991" y="5031"/>
                </a:lnTo>
                <a:lnTo>
                  <a:pt x="11064" y="4958"/>
                </a:lnTo>
                <a:lnTo>
                  <a:pt x="11162" y="4885"/>
                </a:lnTo>
                <a:lnTo>
                  <a:pt x="11260" y="4811"/>
                </a:lnTo>
                <a:lnTo>
                  <a:pt x="11357" y="4787"/>
                </a:lnTo>
                <a:lnTo>
                  <a:pt x="11455" y="4763"/>
                </a:lnTo>
                <a:close/>
                <a:moveTo>
                  <a:pt x="16437" y="12260"/>
                </a:moveTo>
                <a:lnTo>
                  <a:pt x="16511" y="12285"/>
                </a:lnTo>
                <a:lnTo>
                  <a:pt x="16535" y="12334"/>
                </a:lnTo>
                <a:lnTo>
                  <a:pt x="16559" y="12407"/>
                </a:lnTo>
                <a:lnTo>
                  <a:pt x="16584" y="12578"/>
                </a:lnTo>
                <a:lnTo>
                  <a:pt x="16584" y="12651"/>
                </a:lnTo>
                <a:lnTo>
                  <a:pt x="16535" y="12749"/>
                </a:lnTo>
                <a:lnTo>
                  <a:pt x="16486" y="12871"/>
                </a:lnTo>
                <a:lnTo>
                  <a:pt x="16413" y="12944"/>
                </a:lnTo>
                <a:lnTo>
                  <a:pt x="16340" y="13042"/>
                </a:lnTo>
                <a:lnTo>
                  <a:pt x="16266" y="13140"/>
                </a:lnTo>
                <a:lnTo>
                  <a:pt x="16218" y="13237"/>
                </a:lnTo>
                <a:lnTo>
                  <a:pt x="16218" y="13335"/>
                </a:lnTo>
                <a:lnTo>
                  <a:pt x="16193" y="13482"/>
                </a:lnTo>
                <a:lnTo>
                  <a:pt x="16144" y="13555"/>
                </a:lnTo>
                <a:lnTo>
                  <a:pt x="16120" y="13628"/>
                </a:lnTo>
                <a:lnTo>
                  <a:pt x="16071" y="13653"/>
                </a:lnTo>
                <a:lnTo>
                  <a:pt x="15973" y="13653"/>
                </a:lnTo>
                <a:lnTo>
                  <a:pt x="15924" y="13628"/>
                </a:lnTo>
                <a:lnTo>
                  <a:pt x="15900" y="13555"/>
                </a:lnTo>
                <a:lnTo>
                  <a:pt x="15851" y="13433"/>
                </a:lnTo>
                <a:lnTo>
                  <a:pt x="15851" y="13286"/>
                </a:lnTo>
                <a:lnTo>
                  <a:pt x="15827" y="13140"/>
                </a:lnTo>
                <a:lnTo>
                  <a:pt x="15851" y="12969"/>
                </a:lnTo>
                <a:lnTo>
                  <a:pt x="15924" y="12798"/>
                </a:lnTo>
                <a:lnTo>
                  <a:pt x="15998" y="12627"/>
                </a:lnTo>
                <a:lnTo>
                  <a:pt x="16120" y="12480"/>
                </a:lnTo>
                <a:lnTo>
                  <a:pt x="16242" y="12383"/>
                </a:lnTo>
                <a:lnTo>
                  <a:pt x="16340" y="12309"/>
                </a:lnTo>
                <a:lnTo>
                  <a:pt x="16437" y="12260"/>
                </a:lnTo>
                <a:close/>
                <a:moveTo>
                  <a:pt x="13922" y="3615"/>
                </a:moveTo>
                <a:lnTo>
                  <a:pt x="14239" y="3639"/>
                </a:lnTo>
                <a:lnTo>
                  <a:pt x="14483" y="3639"/>
                </a:lnTo>
                <a:lnTo>
                  <a:pt x="14679" y="3688"/>
                </a:lnTo>
                <a:lnTo>
                  <a:pt x="14777" y="3712"/>
                </a:lnTo>
                <a:lnTo>
                  <a:pt x="14825" y="3737"/>
                </a:lnTo>
                <a:lnTo>
                  <a:pt x="14874" y="3761"/>
                </a:lnTo>
                <a:lnTo>
                  <a:pt x="14923" y="3737"/>
                </a:lnTo>
                <a:lnTo>
                  <a:pt x="14972" y="3712"/>
                </a:lnTo>
                <a:lnTo>
                  <a:pt x="15045" y="3688"/>
                </a:lnTo>
                <a:lnTo>
                  <a:pt x="15143" y="3663"/>
                </a:lnTo>
                <a:lnTo>
                  <a:pt x="15485" y="3639"/>
                </a:lnTo>
                <a:lnTo>
                  <a:pt x="15900" y="4103"/>
                </a:lnTo>
                <a:lnTo>
                  <a:pt x="16291" y="4616"/>
                </a:lnTo>
                <a:lnTo>
                  <a:pt x="16633" y="5153"/>
                </a:lnTo>
                <a:lnTo>
                  <a:pt x="16926" y="5715"/>
                </a:lnTo>
                <a:lnTo>
                  <a:pt x="17194" y="6301"/>
                </a:lnTo>
                <a:lnTo>
                  <a:pt x="17390" y="6912"/>
                </a:lnTo>
                <a:lnTo>
                  <a:pt x="17561" y="7547"/>
                </a:lnTo>
                <a:lnTo>
                  <a:pt x="17683" y="8182"/>
                </a:lnTo>
                <a:lnTo>
                  <a:pt x="17414" y="8157"/>
                </a:lnTo>
                <a:lnTo>
                  <a:pt x="17317" y="8133"/>
                </a:lnTo>
                <a:lnTo>
                  <a:pt x="17268" y="8084"/>
                </a:lnTo>
                <a:lnTo>
                  <a:pt x="17219" y="8060"/>
                </a:lnTo>
                <a:lnTo>
                  <a:pt x="17146" y="8035"/>
                </a:lnTo>
                <a:lnTo>
                  <a:pt x="16975" y="8011"/>
                </a:lnTo>
                <a:lnTo>
                  <a:pt x="16877" y="7986"/>
                </a:lnTo>
                <a:lnTo>
                  <a:pt x="16779" y="7938"/>
                </a:lnTo>
                <a:lnTo>
                  <a:pt x="16682" y="7889"/>
                </a:lnTo>
                <a:lnTo>
                  <a:pt x="16584" y="7815"/>
                </a:lnTo>
                <a:lnTo>
                  <a:pt x="16511" y="7742"/>
                </a:lnTo>
                <a:lnTo>
                  <a:pt x="16437" y="7693"/>
                </a:lnTo>
                <a:lnTo>
                  <a:pt x="16364" y="7693"/>
                </a:lnTo>
                <a:lnTo>
                  <a:pt x="16315" y="7718"/>
                </a:lnTo>
                <a:lnTo>
                  <a:pt x="16291" y="7767"/>
                </a:lnTo>
                <a:lnTo>
                  <a:pt x="16291" y="7840"/>
                </a:lnTo>
                <a:lnTo>
                  <a:pt x="16340" y="7913"/>
                </a:lnTo>
                <a:lnTo>
                  <a:pt x="16413" y="8011"/>
                </a:lnTo>
                <a:lnTo>
                  <a:pt x="16486" y="8084"/>
                </a:lnTo>
                <a:lnTo>
                  <a:pt x="16584" y="8133"/>
                </a:lnTo>
                <a:lnTo>
                  <a:pt x="16706" y="8182"/>
                </a:lnTo>
                <a:lnTo>
                  <a:pt x="16779" y="8182"/>
                </a:lnTo>
                <a:lnTo>
                  <a:pt x="16877" y="8206"/>
                </a:lnTo>
                <a:lnTo>
                  <a:pt x="16975" y="8255"/>
                </a:lnTo>
                <a:lnTo>
                  <a:pt x="17072" y="8304"/>
                </a:lnTo>
                <a:lnTo>
                  <a:pt x="17170" y="8377"/>
                </a:lnTo>
                <a:lnTo>
                  <a:pt x="17194" y="8426"/>
                </a:lnTo>
                <a:lnTo>
                  <a:pt x="17219" y="8475"/>
                </a:lnTo>
                <a:lnTo>
                  <a:pt x="17194" y="8621"/>
                </a:lnTo>
                <a:lnTo>
                  <a:pt x="17097" y="8792"/>
                </a:lnTo>
                <a:lnTo>
                  <a:pt x="16975" y="8963"/>
                </a:lnTo>
                <a:lnTo>
                  <a:pt x="16804" y="9110"/>
                </a:lnTo>
                <a:lnTo>
                  <a:pt x="16657" y="9232"/>
                </a:lnTo>
                <a:lnTo>
                  <a:pt x="16511" y="9305"/>
                </a:lnTo>
                <a:lnTo>
                  <a:pt x="16413" y="9330"/>
                </a:lnTo>
                <a:lnTo>
                  <a:pt x="16242" y="9354"/>
                </a:lnTo>
                <a:lnTo>
                  <a:pt x="16169" y="9378"/>
                </a:lnTo>
                <a:lnTo>
                  <a:pt x="16120" y="9427"/>
                </a:lnTo>
                <a:lnTo>
                  <a:pt x="16071" y="9452"/>
                </a:lnTo>
                <a:lnTo>
                  <a:pt x="16022" y="9476"/>
                </a:lnTo>
                <a:lnTo>
                  <a:pt x="15973" y="9452"/>
                </a:lnTo>
                <a:lnTo>
                  <a:pt x="15924" y="9427"/>
                </a:lnTo>
                <a:lnTo>
                  <a:pt x="15900" y="9378"/>
                </a:lnTo>
                <a:lnTo>
                  <a:pt x="15851" y="9305"/>
                </a:lnTo>
                <a:lnTo>
                  <a:pt x="15827" y="9134"/>
                </a:lnTo>
                <a:lnTo>
                  <a:pt x="15802" y="9037"/>
                </a:lnTo>
                <a:lnTo>
                  <a:pt x="15729" y="8890"/>
                </a:lnTo>
                <a:lnTo>
                  <a:pt x="15607" y="8743"/>
                </a:lnTo>
                <a:lnTo>
                  <a:pt x="15460" y="8573"/>
                </a:lnTo>
                <a:lnTo>
                  <a:pt x="15314" y="8402"/>
                </a:lnTo>
                <a:lnTo>
                  <a:pt x="15192" y="8255"/>
                </a:lnTo>
                <a:lnTo>
                  <a:pt x="15094" y="8108"/>
                </a:lnTo>
                <a:lnTo>
                  <a:pt x="15070" y="8011"/>
                </a:lnTo>
                <a:lnTo>
                  <a:pt x="15070" y="7938"/>
                </a:lnTo>
                <a:lnTo>
                  <a:pt x="15045" y="7889"/>
                </a:lnTo>
                <a:lnTo>
                  <a:pt x="15021" y="7889"/>
                </a:lnTo>
                <a:lnTo>
                  <a:pt x="14972" y="7913"/>
                </a:lnTo>
                <a:lnTo>
                  <a:pt x="14948" y="7962"/>
                </a:lnTo>
                <a:lnTo>
                  <a:pt x="14899" y="8035"/>
                </a:lnTo>
                <a:lnTo>
                  <a:pt x="14874" y="8182"/>
                </a:lnTo>
                <a:lnTo>
                  <a:pt x="14899" y="8279"/>
                </a:lnTo>
                <a:lnTo>
                  <a:pt x="14972" y="8402"/>
                </a:lnTo>
                <a:lnTo>
                  <a:pt x="15045" y="8548"/>
                </a:lnTo>
                <a:lnTo>
                  <a:pt x="15167" y="8670"/>
                </a:lnTo>
                <a:lnTo>
                  <a:pt x="15265" y="8792"/>
                </a:lnTo>
                <a:lnTo>
                  <a:pt x="15363" y="8914"/>
                </a:lnTo>
                <a:lnTo>
                  <a:pt x="15436" y="9037"/>
                </a:lnTo>
                <a:lnTo>
                  <a:pt x="15460" y="9134"/>
                </a:lnTo>
                <a:lnTo>
                  <a:pt x="15460" y="9232"/>
                </a:lnTo>
                <a:lnTo>
                  <a:pt x="15509" y="9330"/>
                </a:lnTo>
                <a:lnTo>
                  <a:pt x="15558" y="9427"/>
                </a:lnTo>
                <a:lnTo>
                  <a:pt x="15631" y="9525"/>
                </a:lnTo>
                <a:lnTo>
                  <a:pt x="15753" y="9598"/>
                </a:lnTo>
                <a:lnTo>
                  <a:pt x="15900" y="9647"/>
                </a:lnTo>
                <a:lnTo>
                  <a:pt x="16047" y="9696"/>
                </a:lnTo>
                <a:lnTo>
                  <a:pt x="16218" y="9720"/>
                </a:lnTo>
                <a:lnTo>
                  <a:pt x="16364" y="9720"/>
                </a:lnTo>
                <a:lnTo>
                  <a:pt x="16486" y="9769"/>
                </a:lnTo>
                <a:lnTo>
                  <a:pt x="16559" y="9818"/>
                </a:lnTo>
                <a:lnTo>
                  <a:pt x="16584" y="9867"/>
                </a:lnTo>
                <a:lnTo>
                  <a:pt x="16584" y="9916"/>
                </a:lnTo>
                <a:lnTo>
                  <a:pt x="16559" y="10013"/>
                </a:lnTo>
                <a:lnTo>
                  <a:pt x="16437" y="10209"/>
                </a:lnTo>
                <a:lnTo>
                  <a:pt x="16242" y="10429"/>
                </a:lnTo>
                <a:lnTo>
                  <a:pt x="16022" y="10673"/>
                </a:lnTo>
                <a:lnTo>
                  <a:pt x="15802" y="10917"/>
                </a:lnTo>
                <a:lnTo>
                  <a:pt x="15631" y="11186"/>
                </a:lnTo>
                <a:lnTo>
                  <a:pt x="15485" y="11430"/>
                </a:lnTo>
                <a:lnTo>
                  <a:pt x="15460" y="11528"/>
                </a:lnTo>
                <a:lnTo>
                  <a:pt x="15460" y="11625"/>
                </a:lnTo>
                <a:lnTo>
                  <a:pt x="15460" y="11772"/>
                </a:lnTo>
                <a:lnTo>
                  <a:pt x="15485" y="11918"/>
                </a:lnTo>
                <a:lnTo>
                  <a:pt x="15509" y="12016"/>
                </a:lnTo>
                <a:lnTo>
                  <a:pt x="15558" y="12089"/>
                </a:lnTo>
                <a:lnTo>
                  <a:pt x="15583" y="12138"/>
                </a:lnTo>
                <a:lnTo>
                  <a:pt x="15607" y="12212"/>
                </a:lnTo>
                <a:lnTo>
                  <a:pt x="15631" y="12383"/>
                </a:lnTo>
                <a:lnTo>
                  <a:pt x="15607" y="12480"/>
                </a:lnTo>
                <a:lnTo>
                  <a:pt x="15509" y="12651"/>
                </a:lnTo>
                <a:lnTo>
                  <a:pt x="15363" y="12847"/>
                </a:lnTo>
                <a:lnTo>
                  <a:pt x="15167" y="13042"/>
                </a:lnTo>
                <a:lnTo>
                  <a:pt x="14972" y="13237"/>
                </a:lnTo>
                <a:lnTo>
                  <a:pt x="14825" y="13433"/>
                </a:lnTo>
                <a:lnTo>
                  <a:pt x="14728" y="13604"/>
                </a:lnTo>
                <a:lnTo>
                  <a:pt x="14679" y="13701"/>
                </a:lnTo>
                <a:lnTo>
                  <a:pt x="14654" y="13823"/>
                </a:lnTo>
                <a:lnTo>
                  <a:pt x="14581" y="13970"/>
                </a:lnTo>
                <a:lnTo>
                  <a:pt x="14459" y="14117"/>
                </a:lnTo>
                <a:lnTo>
                  <a:pt x="14313" y="14288"/>
                </a:lnTo>
                <a:lnTo>
                  <a:pt x="14142" y="14434"/>
                </a:lnTo>
                <a:lnTo>
                  <a:pt x="13995" y="14556"/>
                </a:lnTo>
                <a:lnTo>
                  <a:pt x="13848" y="14629"/>
                </a:lnTo>
                <a:lnTo>
                  <a:pt x="13726" y="14654"/>
                </a:lnTo>
                <a:lnTo>
                  <a:pt x="13653" y="14654"/>
                </a:lnTo>
                <a:lnTo>
                  <a:pt x="13555" y="14605"/>
                </a:lnTo>
                <a:lnTo>
                  <a:pt x="13458" y="14556"/>
                </a:lnTo>
                <a:lnTo>
                  <a:pt x="13360" y="14483"/>
                </a:lnTo>
                <a:lnTo>
                  <a:pt x="13287" y="14385"/>
                </a:lnTo>
                <a:lnTo>
                  <a:pt x="13213" y="14288"/>
                </a:lnTo>
                <a:lnTo>
                  <a:pt x="13189" y="14190"/>
                </a:lnTo>
                <a:lnTo>
                  <a:pt x="13165" y="14092"/>
                </a:lnTo>
                <a:lnTo>
                  <a:pt x="13140" y="13921"/>
                </a:lnTo>
                <a:lnTo>
                  <a:pt x="13116" y="13848"/>
                </a:lnTo>
                <a:lnTo>
                  <a:pt x="13067" y="13799"/>
                </a:lnTo>
                <a:lnTo>
                  <a:pt x="13043" y="13750"/>
                </a:lnTo>
                <a:lnTo>
                  <a:pt x="12994" y="13677"/>
                </a:lnTo>
                <a:lnTo>
                  <a:pt x="12969" y="13530"/>
                </a:lnTo>
                <a:lnTo>
                  <a:pt x="12945" y="13359"/>
                </a:lnTo>
                <a:lnTo>
                  <a:pt x="12920" y="13286"/>
                </a:lnTo>
                <a:lnTo>
                  <a:pt x="12872" y="13237"/>
                </a:lnTo>
                <a:lnTo>
                  <a:pt x="12847" y="13164"/>
                </a:lnTo>
                <a:lnTo>
                  <a:pt x="12823" y="13066"/>
                </a:lnTo>
                <a:lnTo>
                  <a:pt x="12798" y="12920"/>
                </a:lnTo>
                <a:lnTo>
                  <a:pt x="12774" y="12749"/>
                </a:lnTo>
                <a:lnTo>
                  <a:pt x="12798" y="12602"/>
                </a:lnTo>
                <a:lnTo>
                  <a:pt x="12823" y="12456"/>
                </a:lnTo>
                <a:lnTo>
                  <a:pt x="12847" y="12358"/>
                </a:lnTo>
                <a:lnTo>
                  <a:pt x="12872" y="12285"/>
                </a:lnTo>
                <a:lnTo>
                  <a:pt x="12920" y="12236"/>
                </a:lnTo>
                <a:lnTo>
                  <a:pt x="12945" y="12163"/>
                </a:lnTo>
                <a:lnTo>
                  <a:pt x="12969" y="11992"/>
                </a:lnTo>
                <a:lnTo>
                  <a:pt x="12945" y="11894"/>
                </a:lnTo>
                <a:lnTo>
                  <a:pt x="12896" y="11772"/>
                </a:lnTo>
                <a:lnTo>
                  <a:pt x="12798" y="11650"/>
                </a:lnTo>
                <a:lnTo>
                  <a:pt x="12701" y="11528"/>
                </a:lnTo>
                <a:lnTo>
                  <a:pt x="12578" y="11381"/>
                </a:lnTo>
                <a:lnTo>
                  <a:pt x="12481" y="11210"/>
                </a:lnTo>
                <a:lnTo>
                  <a:pt x="12432" y="11015"/>
                </a:lnTo>
                <a:lnTo>
                  <a:pt x="12408" y="10844"/>
                </a:lnTo>
                <a:lnTo>
                  <a:pt x="12408" y="10697"/>
                </a:lnTo>
                <a:lnTo>
                  <a:pt x="12383" y="10551"/>
                </a:lnTo>
                <a:lnTo>
                  <a:pt x="12334" y="10453"/>
                </a:lnTo>
                <a:lnTo>
                  <a:pt x="12310" y="10380"/>
                </a:lnTo>
                <a:lnTo>
                  <a:pt x="12261" y="10331"/>
                </a:lnTo>
                <a:lnTo>
                  <a:pt x="12188" y="10307"/>
                </a:lnTo>
                <a:lnTo>
                  <a:pt x="12017" y="10282"/>
                </a:lnTo>
                <a:lnTo>
                  <a:pt x="11870" y="10307"/>
                </a:lnTo>
                <a:lnTo>
                  <a:pt x="11797" y="10331"/>
                </a:lnTo>
                <a:lnTo>
                  <a:pt x="11748" y="10380"/>
                </a:lnTo>
                <a:lnTo>
                  <a:pt x="11675" y="10429"/>
                </a:lnTo>
                <a:lnTo>
                  <a:pt x="11553" y="10453"/>
                </a:lnTo>
                <a:lnTo>
                  <a:pt x="11406" y="10478"/>
                </a:lnTo>
                <a:lnTo>
                  <a:pt x="11260" y="10478"/>
                </a:lnTo>
                <a:lnTo>
                  <a:pt x="11089" y="10453"/>
                </a:lnTo>
                <a:lnTo>
                  <a:pt x="10893" y="10355"/>
                </a:lnTo>
                <a:lnTo>
                  <a:pt x="10674" y="10233"/>
                </a:lnTo>
                <a:lnTo>
                  <a:pt x="10503" y="10087"/>
                </a:lnTo>
                <a:lnTo>
                  <a:pt x="10429" y="10013"/>
                </a:lnTo>
                <a:lnTo>
                  <a:pt x="10356" y="9891"/>
                </a:lnTo>
                <a:lnTo>
                  <a:pt x="10234" y="9598"/>
                </a:lnTo>
                <a:lnTo>
                  <a:pt x="10161" y="9281"/>
                </a:lnTo>
                <a:lnTo>
                  <a:pt x="10112" y="8963"/>
                </a:lnTo>
                <a:lnTo>
                  <a:pt x="10136" y="8792"/>
                </a:lnTo>
                <a:lnTo>
                  <a:pt x="10161" y="8621"/>
                </a:lnTo>
                <a:lnTo>
                  <a:pt x="10258" y="8279"/>
                </a:lnTo>
                <a:lnTo>
                  <a:pt x="10332" y="8108"/>
                </a:lnTo>
                <a:lnTo>
                  <a:pt x="10405" y="7962"/>
                </a:lnTo>
                <a:lnTo>
                  <a:pt x="10503" y="7815"/>
                </a:lnTo>
                <a:lnTo>
                  <a:pt x="10600" y="7718"/>
                </a:lnTo>
                <a:lnTo>
                  <a:pt x="10796" y="7522"/>
                </a:lnTo>
                <a:lnTo>
                  <a:pt x="10991" y="7376"/>
                </a:lnTo>
                <a:lnTo>
                  <a:pt x="11162" y="7278"/>
                </a:lnTo>
                <a:lnTo>
                  <a:pt x="11260" y="7229"/>
                </a:lnTo>
                <a:lnTo>
                  <a:pt x="11431" y="7205"/>
                </a:lnTo>
                <a:lnTo>
                  <a:pt x="11504" y="7180"/>
                </a:lnTo>
                <a:lnTo>
                  <a:pt x="11553" y="7132"/>
                </a:lnTo>
                <a:lnTo>
                  <a:pt x="11626" y="7107"/>
                </a:lnTo>
                <a:lnTo>
                  <a:pt x="11724" y="7083"/>
                </a:lnTo>
                <a:lnTo>
                  <a:pt x="11870" y="7058"/>
                </a:lnTo>
                <a:lnTo>
                  <a:pt x="12188" y="7058"/>
                </a:lnTo>
                <a:lnTo>
                  <a:pt x="12359" y="7107"/>
                </a:lnTo>
                <a:lnTo>
                  <a:pt x="12481" y="7156"/>
                </a:lnTo>
                <a:lnTo>
                  <a:pt x="12603" y="7229"/>
                </a:lnTo>
                <a:lnTo>
                  <a:pt x="12676" y="7303"/>
                </a:lnTo>
                <a:lnTo>
                  <a:pt x="12774" y="7376"/>
                </a:lnTo>
                <a:lnTo>
                  <a:pt x="12896" y="7425"/>
                </a:lnTo>
                <a:lnTo>
                  <a:pt x="12969" y="7425"/>
                </a:lnTo>
                <a:lnTo>
                  <a:pt x="13140" y="7449"/>
                </a:lnTo>
                <a:lnTo>
                  <a:pt x="13213" y="7498"/>
                </a:lnTo>
                <a:lnTo>
                  <a:pt x="13262" y="7522"/>
                </a:lnTo>
                <a:lnTo>
                  <a:pt x="13311" y="7547"/>
                </a:lnTo>
                <a:lnTo>
                  <a:pt x="13360" y="7571"/>
                </a:lnTo>
                <a:lnTo>
                  <a:pt x="13409" y="7547"/>
                </a:lnTo>
                <a:lnTo>
                  <a:pt x="13458" y="7522"/>
                </a:lnTo>
                <a:lnTo>
                  <a:pt x="13507" y="7498"/>
                </a:lnTo>
                <a:lnTo>
                  <a:pt x="13580" y="7449"/>
                </a:lnTo>
                <a:lnTo>
                  <a:pt x="13726" y="7425"/>
                </a:lnTo>
                <a:lnTo>
                  <a:pt x="13897" y="7449"/>
                </a:lnTo>
                <a:lnTo>
                  <a:pt x="13971" y="7498"/>
                </a:lnTo>
                <a:lnTo>
                  <a:pt x="14019" y="7522"/>
                </a:lnTo>
                <a:lnTo>
                  <a:pt x="14093" y="7571"/>
                </a:lnTo>
                <a:lnTo>
                  <a:pt x="14190" y="7596"/>
                </a:lnTo>
                <a:lnTo>
                  <a:pt x="14337" y="7620"/>
                </a:lnTo>
                <a:lnTo>
                  <a:pt x="14654" y="7620"/>
                </a:lnTo>
                <a:lnTo>
                  <a:pt x="14801" y="7596"/>
                </a:lnTo>
                <a:lnTo>
                  <a:pt x="14899" y="7571"/>
                </a:lnTo>
                <a:lnTo>
                  <a:pt x="14972" y="7522"/>
                </a:lnTo>
                <a:lnTo>
                  <a:pt x="15021" y="7473"/>
                </a:lnTo>
                <a:lnTo>
                  <a:pt x="15045" y="7400"/>
                </a:lnTo>
                <a:lnTo>
                  <a:pt x="15070" y="7229"/>
                </a:lnTo>
                <a:lnTo>
                  <a:pt x="15070" y="7205"/>
                </a:lnTo>
                <a:lnTo>
                  <a:pt x="15045" y="7156"/>
                </a:lnTo>
                <a:lnTo>
                  <a:pt x="14948" y="7107"/>
                </a:lnTo>
                <a:lnTo>
                  <a:pt x="14825" y="7058"/>
                </a:lnTo>
                <a:lnTo>
                  <a:pt x="14679" y="7058"/>
                </a:lnTo>
                <a:lnTo>
                  <a:pt x="14532" y="7034"/>
                </a:lnTo>
                <a:lnTo>
                  <a:pt x="14361" y="6985"/>
                </a:lnTo>
                <a:lnTo>
                  <a:pt x="14215" y="6936"/>
                </a:lnTo>
                <a:lnTo>
                  <a:pt x="14117" y="6863"/>
                </a:lnTo>
                <a:lnTo>
                  <a:pt x="14019" y="6790"/>
                </a:lnTo>
                <a:lnTo>
                  <a:pt x="13922" y="6716"/>
                </a:lnTo>
                <a:lnTo>
                  <a:pt x="13824" y="6692"/>
                </a:lnTo>
                <a:lnTo>
                  <a:pt x="13726" y="6668"/>
                </a:lnTo>
                <a:lnTo>
                  <a:pt x="13653" y="6643"/>
                </a:lnTo>
                <a:lnTo>
                  <a:pt x="13555" y="6619"/>
                </a:lnTo>
                <a:lnTo>
                  <a:pt x="13458" y="6545"/>
                </a:lnTo>
                <a:lnTo>
                  <a:pt x="13360" y="6472"/>
                </a:lnTo>
                <a:lnTo>
                  <a:pt x="13287" y="6399"/>
                </a:lnTo>
                <a:lnTo>
                  <a:pt x="13189" y="6374"/>
                </a:lnTo>
                <a:lnTo>
                  <a:pt x="13116" y="6350"/>
                </a:lnTo>
                <a:lnTo>
                  <a:pt x="13067" y="6374"/>
                </a:lnTo>
                <a:lnTo>
                  <a:pt x="13018" y="6399"/>
                </a:lnTo>
                <a:lnTo>
                  <a:pt x="12945" y="6399"/>
                </a:lnTo>
                <a:lnTo>
                  <a:pt x="12872" y="6350"/>
                </a:lnTo>
                <a:lnTo>
                  <a:pt x="12774" y="6277"/>
                </a:lnTo>
                <a:lnTo>
                  <a:pt x="12701" y="6228"/>
                </a:lnTo>
                <a:lnTo>
                  <a:pt x="12627" y="6179"/>
                </a:lnTo>
                <a:lnTo>
                  <a:pt x="12505" y="6179"/>
                </a:lnTo>
                <a:lnTo>
                  <a:pt x="12456" y="6228"/>
                </a:lnTo>
                <a:lnTo>
                  <a:pt x="12383" y="6252"/>
                </a:lnTo>
                <a:lnTo>
                  <a:pt x="12212" y="6277"/>
                </a:lnTo>
                <a:lnTo>
                  <a:pt x="12114" y="6326"/>
                </a:lnTo>
                <a:lnTo>
                  <a:pt x="11968" y="6399"/>
                </a:lnTo>
                <a:lnTo>
                  <a:pt x="11797" y="6521"/>
                </a:lnTo>
                <a:lnTo>
                  <a:pt x="11650" y="6668"/>
                </a:lnTo>
                <a:lnTo>
                  <a:pt x="11479" y="6814"/>
                </a:lnTo>
                <a:lnTo>
                  <a:pt x="11309" y="6936"/>
                </a:lnTo>
                <a:lnTo>
                  <a:pt x="11186" y="7009"/>
                </a:lnTo>
                <a:lnTo>
                  <a:pt x="11064" y="7058"/>
                </a:lnTo>
                <a:lnTo>
                  <a:pt x="10918" y="7009"/>
                </a:lnTo>
                <a:lnTo>
                  <a:pt x="10844" y="6985"/>
                </a:lnTo>
                <a:lnTo>
                  <a:pt x="10796" y="6961"/>
                </a:lnTo>
                <a:lnTo>
                  <a:pt x="10747" y="6912"/>
                </a:lnTo>
                <a:lnTo>
                  <a:pt x="10722" y="6838"/>
                </a:lnTo>
                <a:lnTo>
                  <a:pt x="10698" y="6668"/>
                </a:lnTo>
                <a:lnTo>
                  <a:pt x="10722" y="6497"/>
                </a:lnTo>
                <a:lnTo>
                  <a:pt x="10747" y="6423"/>
                </a:lnTo>
                <a:lnTo>
                  <a:pt x="10796" y="6374"/>
                </a:lnTo>
                <a:lnTo>
                  <a:pt x="10844" y="6350"/>
                </a:lnTo>
                <a:lnTo>
                  <a:pt x="10967" y="6326"/>
                </a:lnTo>
                <a:lnTo>
                  <a:pt x="11113" y="6301"/>
                </a:lnTo>
                <a:lnTo>
                  <a:pt x="11260" y="6277"/>
                </a:lnTo>
                <a:lnTo>
                  <a:pt x="11406" y="6277"/>
                </a:lnTo>
                <a:lnTo>
                  <a:pt x="11528" y="6228"/>
                </a:lnTo>
                <a:lnTo>
                  <a:pt x="11602" y="6179"/>
                </a:lnTo>
                <a:lnTo>
                  <a:pt x="11626" y="6130"/>
                </a:lnTo>
                <a:lnTo>
                  <a:pt x="11650" y="6106"/>
                </a:lnTo>
                <a:lnTo>
                  <a:pt x="11602" y="5935"/>
                </a:lnTo>
                <a:lnTo>
                  <a:pt x="11577" y="5862"/>
                </a:lnTo>
                <a:lnTo>
                  <a:pt x="11553" y="5813"/>
                </a:lnTo>
                <a:lnTo>
                  <a:pt x="11504" y="5764"/>
                </a:lnTo>
                <a:lnTo>
                  <a:pt x="11504" y="5715"/>
                </a:lnTo>
                <a:lnTo>
                  <a:pt x="11504" y="5666"/>
                </a:lnTo>
                <a:lnTo>
                  <a:pt x="11553" y="5617"/>
                </a:lnTo>
                <a:lnTo>
                  <a:pt x="11602" y="5593"/>
                </a:lnTo>
                <a:lnTo>
                  <a:pt x="11675" y="5544"/>
                </a:lnTo>
                <a:lnTo>
                  <a:pt x="11821" y="5520"/>
                </a:lnTo>
                <a:lnTo>
                  <a:pt x="11919" y="5520"/>
                </a:lnTo>
                <a:lnTo>
                  <a:pt x="12017" y="5471"/>
                </a:lnTo>
                <a:lnTo>
                  <a:pt x="12114" y="5398"/>
                </a:lnTo>
                <a:lnTo>
                  <a:pt x="12212" y="5324"/>
                </a:lnTo>
                <a:lnTo>
                  <a:pt x="12285" y="5251"/>
                </a:lnTo>
                <a:lnTo>
                  <a:pt x="12359" y="5153"/>
                </a:lnTo>
                <a:lnTo>
                  <a:pt x="12383" y="5031"/>
                </a:lnTo>
                <a:lnTo>
                  <a:pt x="12408" y="4958"/>
                </a:lnTo>
                <a:lnTo>
                  <a:pt x="12383" y="4787"/>
                </a:lnTo>
                <a:lnTo>
                  <a:pt x="12334" y="4714"/>
                </a:lnTo>
                <a:lnTo>
                  <a:pt x="12310" y="4665"/>
                </a:lnTo>
                <a:lnTo>
                  <a:pt x="12310" y="4640"/>
                </a:lnTo>
                <a:lnTo>
                  <a:pt x="12310" y="4592"/>
                </a:lnTo>
                <a:lnTo>
                  <a:pt x="12383" y="4469"/>
                </a:lnTo>
                <a:lnTo>
                  <a:pt x="12505" y="4298"/>
                </a:lnTo>
                <a:lnTo>
                  <a:pt x="12701" y="4103"/>
                </a:lnTo>
                <a:lnTo>
                  <a:pt x="12798" y="4005"/>
                </a:lnTo>
                <a:lnTo>
                  <a:pt x="12945" y="3908"/>
                </a:lnTo>
                <a:lnTo>
                  <a:pt x="13091" y="3834"/>
                </a:lnTo>
                <a:lnTo>
                  <a:pt x="13262" y="3761"/>
                </a:lnTo>
                <a:lnTo>
                  <a:pt x="13604" y="3663"/>
                </a:lnTo>
                <a:lnTo>
                  <a:pt x="13775" y="3639"/>
                </a:lnTo>
                <a:lnTo>
                  <a:pt x="13922" y="3615"/>
                </a:lnTo>
                <a:close/>
                <a:moveTo>
                  <a:pt x="6888" y="2467"/>
                </a:moveTo>
                <a:lnTo>
                  <a:pt x="6986" y="2491"/>
                </a:lnTo>
                <a:lnTo>
                  <a:pt x="7083" y="2516"/>
                </a:lnTo>
                <a:lnTo>
                  <a:pt x="7132" y="2540"/>
                </a:lnTo>
                <a:lnTo>
                  <a:pt x="7181" y="2589"/>
                </a:lnTo>
                <a:lnTo>
                  <a:pt x="7181" y="2638"/>
                </a:lnTo>
                <a:lnTo>
                  <a:pt x="7181" y="2711"/>
                </a:lnTo>
                <a:lnTo>
                  <a:pt x="7132" y="2784"/>
                </a:lnTo>
                <a:lnTo>
                  <a:pt x="7083" y="2858"/>
                </a:lnTo>
                <a:lnTo>
                  <a:pt x="6937" y="3028"/>
                </a:lnTo>
                <a:lnTo>
                  <a:pt x="6864" y="3175"/>
                </a:lnTo>
                <a:lnTo>
                  <a:pt x="6839" y="3322"/>
                </a:lnTo>
                <a:lnTo>
                  <a:pt x="6864" y="3395"/>
                </a:lnTo>
                <a:lnTo>
                  <a:pt x="6888" y="3419"/>
                </a:lnTo>
                <a:lnTo>
                  <a:pt x="6961" y="3517"/>
                </a:lnTo>
                <a:lnTo>
                  <a:pt x="7010" y="3615"/>
                </a:lnTo>
                <a:lnTo>
                  <a:pt x="7059" y="3712"/>
                </a:lnTo>
                <a:lnTo>
                  <a:pt x="7083" y="3810"/>
                </a:lnTo>
                <a:lnTo>
                  <a:pt x="7059" y="3908"/>
                </a:lnTo>
                <a:lnTo>
                  <a:pt x="7010" y="4005"/>
                </a:lnTo>
                <a:lnTo>
                  <a:pt x="6961" y="4103"/>
                </a:lnTo>
                <a:lnTo>
                  <a:pt x="6888" y="4201"/>
                </a:lnTo>
                <a:lnTo>
                  <a:pt x="6839" y="4225"/>
                </a:lnTo>
                <a:lnTo>
                  <a:pt x="6644" y="4225"/>
                </a:lnTo>
                <a:lnTo>
                  <a:pt x="6473" y="4128"/>
                </a:lnTo>
                <a:lnTo>
                  <a:pt x="6302" y="4005"/>
                </a:lnTo>
                <a:lnTo>
                  <a:pt x="6155" y="3859"/>
                </a:lnTo>
                <a:lnTo>
                  <a:pt x="5984" y="3786"/>
                </a:lnTo>
                <a:lnTo>
                  <a:pt x="5838" y="3761"/>
                </a:lnTo>
                <a:lnTo>
                  <a:pt x="5789" y="3786"/>
                </a:lnTo>
                <a:lnTo>
                  <a:pt x="5740" y="3810"/>
                </a:lnTo>
                <a:lnTo>
                  <a:pt x="5642" y="3883"/>
                </a:lnTo>
                <a:lnTo>
                  <a:pt x="5545" y="3957"/>
                </a:lnTo>
                <a:lnTo>
                  <a:pt x="5447" y="3981"/>
                </a:lnTo>
                <a:lnTo>
                  <a:pt x="5349" y="4005"/>
                </a:lnTo>
                <a:lnTo>
                  <a:pt x="5203" y="4030"/>
                </a:lnTo>
                <a:lnTo>
                  <a:pt x="5129" y="4054"/>
                </a:lnTo>
                <a:lnTo>
                  <a:pt x="5081" y="4103"/>
                </a:lnTo>
                <a:lnTo>
                  <a:pt x="5032" y="4128"/>
                </a:lnTo>
                <a:lnTo>
                  <a:pt x="4959" y="4152"/>
                </a:lnTo>
                <a:lnTo>
                  <a:pt x="4788" y="4201"/>
                </a:lnTo>
                <a:lnTo>
                  <a:pt x="4690" y="4201"/>
                </a:lnTo>
                <a:lnTo>
                  <a:pt x="4592" y="4250"/>
                </a:lnTo>
                <a:lnTo>
                  <a:pt x="4494" y="4298"/>
                </a:lnTo>
                <a:lnTo>
                  <a:pt x="4397" y="4372"/>
                </a:lnTo>
                <a:lnTo>
                  <a:pt x="4372" y="4421"/>
                </a:lnTo>
                <a:lnTo>
                  <a:pt x="4372" y="4494"/>
                </a:lnTo>
                <a:lnTo>
                  <a:pt x="4372" y="4616"/>
                </a:lnTo>
                <a:lnTo>
                  <a:pt x="4470" y="4787"/>
                </a:lnTo>
                <a:lnTo>
                  <a:pt x="4592" y="4958"/>
                </a:lnTo>
                <a:lnTo>
                  <a:pt x="4690" y="5031"/>
                </a:lnTo>
                <a:lnTo>
                  <a:pt x="4788" y="5056"/>
                </a:lnTo>
                <a:lnTo>
                  <a:pt x="4885" y="5080"/>
                </a:lnTo>
                <a:lnTo>
                  <a:pt x="5007" y="5080"/>
                </a:lnTo>
                <a:lnTo>
                  <a:pt x="5129" y="5056"/>
                </a:lnTo>
                <a:lnTo>
                  <a:pt x="5227" y="5007"/>
                </a:lnTo>
                <a:lnTo>
                  <a:pt x="5349" y="4933"/>
                </a:lnTo>
                <a:lnTo>
                  <a:pt x="5447" y="4860"/>
                </a:lnTo>
                <a:lnTo>
                  <a:pt x="5642" y="4665"/>
                </a:lnTo>
                <a:lnTo>
                  <a:pt x="5838" y="4518"/>
                </a:lnTo>
                <a:lnTo>
                  <a:pt x="6009" y="4421"/>
                </a:lnTo>
                <a:lnTo>
                  <a:pt x="6131" y="4372"/>
                </a:lnTo>
                <a:lnTo>
                  <a:pt x="6204" y="4396"/>
                </a:lnTo>
                <a:lnTo>
                  <a:pt x="6253" y="4445"/>
                </a:lnTo>
                <a:lnTo>
                  <a:pt x="6302" y="4494"/>
                </a:lnTo>
                <a:lnTo>
                  <a:pt x="6302" y="4567"/>
                </a:lnTo>
                <a:lnTo>
                  <a:pt x="6326" y="4640"/>
                </a:lnTo>
                <a:lnTo>
                  <a:pt x="6375" y="4714"/>
                </a:lnTo>
                <a:lnTo>
                  <a:pt x="6424" y="4738"/>
                </a:lnTo>
                <a:lnTo>
                  <a:pt x="6497" y="4763"/>
                </a:lnTo>
                <a:lnTo>
                  <a:pt x="6595" y="4787"/>
                </a:lnTo>
                <a:lnTo>
                  <a:pt x="6693" y="4811"/>
                </a:lnTo>
                <a:lnTo>
                  <a:pt x="6790" y="4885"/>
                </a:lnTo>
                <a:lnTo>
                  <a:pt x="6888" y="4958"/>
                </a:lnTo>
                <a:lnTo>
                  <a:pt x="6937" y="5031"/>
                </a:lnTo>
                <a:lnTo>
                  <a:pt x="6961" y="5153"/>
                </a:lnTo>
                <a:lnTo>
                  <a:pt x="6937" y="5251"/>
                </a:lnTo>
                <a:lnTo>
                  <a:pt x="6888" y="5324"/>
                </a:lnTo>
                <a:lnTo>
                  <a:pt x="6790" y="5398"/>
                </a:lnTo>
                <a:lnTo>
                  <a:pt x="6693" y="5471"/>
                </a:lnTo>
                <a:lnTo>
                  <a:pt x="6595" y="5520"/>
                </a:lnTo>
                <a:lnTo>
                  <a:pt x="6497" y="5520"/>
                </a:lnTo>
                <a:lnTo>
                  <a:pt x="6399" y="5544"/>
                </a:lnTo>
                <a:lnTo>
                  <a:pt x="6253" y="5642"/>
                </a:lnTo>
                <a:lnTo>
                  <a:pt x="6082" y="5764"/>
                </a:lnTo>
                <a:lnTo>
                  <a:pt x="5935" y="5910"/>
                </a:lnTo>
                <a:lnTo>
                  <a:pt x="5764" y="6057"/>
                </a:lnTo>
                <a:lnTo>
                  <a:pt x="5594" y="6179"/>
                </a:lnTo>
                <a:lnTo>
                  <a:pt x="5471" y="6252"/>
                </a:lnTo>
                <a:lnTo>
                  <a:pt x="5349" y="6277"/>
                </a:lnTo>
                <a:lnTo>
                  <a:pt x="5227" y="6326"/>
                </a:lnTo>
                <a:lnTo>
                  <a:pt x="5056" y="6448"/>
                </a:lnTo>
                <a:lnTo>
                  <a:pt x="4812" y="6643"/>
                </a:lnTo>
                <a:lnTo>
                  <a:pt x="4568" y="6887"/>
                </a:lnTo>
                <a:lnTo>
                  <a:pt x="4226" y="7229"/>
                </a:lnTo>
                <a:lnTo>
                  <a:pt x="4104" y="7327"/>
                </a:lnTo>
                <a:lnTo>
                  <a:pt x="3957" y="7449"/>
                </a:lnTo>
                <a:lnTo>
                  <a:pt x="3640" y="7644"/>
                </a:lnTo>
                <a:lnTo>
                  <a:pt x="3347" y="7767"/>
                </a:lnTo>
                <a:lnTo>
                  <a:pt x="3200" y="7791"/>
                </a:lnTo>
                <a:lnTo>
                  <a:pt x="3078" y="7815"/>
                </a:lnTo>
                <a:lnTo>
                  <a:pt x="2834" y="7815"/>
                </a:lnTo>
                <a:lnTo>
                  <a:pt x="2614" y="7864"/>
                </a:lnTo>
                <a:lnTo>
                  <a:pt x="2443" y="7938"/>
                </a:lnTo>
                <a:lnTo>
                  <a:pt x="2321" y="8011"/>
                </a:lnTo>
                <a:lnTo>
                  <a:pt x="2248" y="8084"/>
                </a:lnTo>
                <a:lnTo>
                  <a:pt x="2174" y="8182"/>
                </a:lnTo>
                <a:lnTo>
                  <a:pt x="2125" y="8279"/>
                </a:lnTo>
                <a:lnTo>
                  <a:pt x="2125" y="8377"/>
                </a:lnTo>
                <a:lnTo>
                  <a:pt x="2125" y="8475"/>
                </a:lnTo>
                <a:lnTo>
                  <a:pt x="2174" y="8573"/>
                </a:lnTo>
                <a:lnTo>
                  <a:pt x="2248" y="8670"/>
                </a:lnTo>
                <a:lnTo>
                  <a:pt x="2321" y="8768"/>
                </a:lnTo>
                <a:lnTo>
                  <a:pt x="2394" y="8841"/>
                </a:lnTo>
                <a:lnTo>
                  <a:pt x="2492" y="8890"/>
                </a:lnTo>
                <a:lnTo>
                  <a:pt x="2614" y="8939"/>
                </a:lnTo>
                <a:lnTo>
                  <a:pt x="2687" y="8939"/>
                </a:lnTo>
                <a:lnTo>
                  <a:pt x="2809" y="8988"/>
                </a:lnTo>
                <a:lnTo>
                  <a:pt x="2956" y="9085"/>
                </a:lnTo>
                <a:lnTo>
                  <a:pt x="3151" y="9232"/>
                </a:lnTo>
                <a:lnTo>
                  <a:pt x="3371" y="9427"/>
                </a:lnTo>
                <a:lnTo>
                  <a:pt x="3566" y="9623"/>
                </a:lnTo>
                <a:lnTo>
                  <a:pt x="3762" y="9769"/>
                </a:lnTo>
                <a:lnTo>
                  <a:pt x="3908" y="9867"/>
                </a:lnTo>
                <a:lnTo>
                  <a:pt x="4030" y="9891"/>
                </a:lnTo>
                <a:lnTo>
                  <a:pt x="4177" y="9867"/>
                </a:lnTo>
                <a:lnTo>
                  <a:pt x="4250" y="9843"/>
                </a:lnTo>
                <a:lnTo>
                  <a:pt x="4324" y="9818"/>
                </a:lnTo>
                <a:lnTo>
                  <a:pt x="4372" y="9769"/>
                </a:lnTo>
                <a:lnTo>
                  <a:pt x="4494" y="9745"/>
                </a:lnTo>
                <a:lnTo>
                  <a:pt x="4641" y="9720"/>
                </a:lnTo>
                <a:lnTo>
                  <a:pt x="4959" y="9720"/>
                </a:lnTo>
                <a:lnTo>
                  <a:pt x="5105" y="9769"/>
                </a:lnTo>
                <a:lnTo>
                  <a:pt x="5252" y="9818"/>
                </a:lnTo>
                <a:lnTo>
                  <a:pt x="5349" y="9916"/>
                </a:lnTo>
                <a:lnTo>
                  <a:pt x="5447" y="9989"/>
                </a:lnTo>
                <a:lnTo>
                  <a:pt x="5545" y="10038"/>
                </a:lnTo>
                <a:lnTo>
                  <a:pt x="5642" y="10087"/>
                </a:lnTo>
                <a:lnTo>
                  <a:pt x="5740" y="10087"/>
                </a:lnTo>
                <a:lnTo>
                  <a:pt x="5838" y="10136"/>
                </a:lnTo>
                <a:lnTo>
                  <a:pt x="5984" y="10209"/>
                </a:lnTo>
                <a:lnTo>
                  <a:pt x="6155" y="10331"/>
                </a:lnTo>
                <a:lnTo>
                  <a:pt x="6302" y="10478"/>
                </a:lnTo>
                <a:lnTo>
                  <a:pt x="6473" y="10624"/>
                </a:lnTo>
                <a:lnTo>
                  <a:pt x="6644" y="10746"/>
                </a:lnTo>
                <a:lnTo>
                  <a:pt x="6790" y="10819"/>
                </a:lnTo>
                <a:lnTo>
                  <a:pt x="6888" y="10844"/>
                </a:lnTo>
                <a:lnTo>
                  <a:pt x="6961" y="10868"/>
                </a:lnTo>
                <a:lnTo>
                  <a:pt x="7083" y="10917"/>
                </a:lnTo>
                <a:lnTo>
                  <a:pt x="7181" y="10966"/>
                </a:lnTo>
                <a:lnTo>
                  <a:pt x="7254" y="11039"/>
                </a:lnTo>
                <a:lnTo>
                  <a:pt x="7352" y="11113"/>
                </a:lnTo>
                <a:lnTo>
                  <a:pt x="7450" y="11186"/>
                </a:lnTo>
                <a:lnTo>
                  <a:pt x="7547" y="11210"/>
                </a:lnTo>
                <a:lnTo>
                  <a:pt x="7645" y="11235"/>
                </a:lnTo>
                <a:lnTo>
                  <a:pt x="7743" y="11259"/>
                </a:lnTo>
                <a:lnTo>
                  <a:pt x="7840" y="11283"/>
                </a:lnTo>
                <a:lnTo>
                  <a:pt x="7938" y="11357"/>
                </a:lnTo>
                <a:lnTo>
                  <a:pt x="8036" y="11430"/>
                </a:lnTo>
                <a:lnTo>
                  <a:pt x="8109" y="11528"/>
                </a:lnTo>
                <a:lnTo>
                  <a:pt x="8158" y="11625"/>
                </a:lnTo>
                <a:lnTo>
                  <a:pt x="8207" y="11723"/>
                </a:lnTo>
                <a:lnTo>
                  <a:pt x="8207" y="11796"/>
                </a:lnTo>
                <a:lnTo>
                  <a:pt x="8207" y="11894"/>
                </a:lnTo>
                <a:lnTo>
                  <a:pt x="8158" y="11992"/>
                </a:lnTo>
                <a:lnTo>
                  <a:pt x="8109" y="12089"/>
                </a:lnTo>
                <a:lnTo>
                  <a:pt x="8036" y="12187"/>
                </a:lnTo>
                <a:lnTo>
                  <a:pt x="7963" y="12285"/>
                </a:lnTo>
                <a:lnTo>
                  <a:pt x="7889" y="12383"/>
                </a:lnTo>
                <a:lnTo>
                  <a:pt x="7840" y="12480"/>
                </a:lnTo>
                <a:lnTo>
                  <a:pt x="7840" y="12578"/>
                </a:lnTo>
                <a:lnTo>
                  <a:pt x="7816" y="12676"/>
                </a:lnTo>
                <a:lnTo>
                  <a:pt x="7718" y="12822"/>
                </a:lnTo>
                <a:lnTo>
                  <a:pt x="7596" y="12969"/>
                </a:lnTo>
                <a:lnTo>
                  <a:pt x="7450" y="13140"/>
                </a:lnTo>
                <a:lnTo>
                  <a:pt x="7303" y="13311"/>
                </a:lnTo>
                <a:lnTo>
                  <a:pt x="7181" y="13457"/>
                </a:lnTo>
                <a:lnTo>
                  <a:pt x="7108" y="13604"/>
                </a:lnTo>
                <a:lnTo>
                  <a:pt x="7083" y="13701"/>
                </a:lnTo>
                <a:lnTo>
                  <a:pt x="7034" y="13823"/>
                </a:lnTo>
                <a:lnTo>
                  <a:pt x="6961" y="13970"/>
                </a:lnTo>
                <a:lnTo>
                  <a:pt x="6839" y="14117"/>
                </a:lnTo>
                <a:lnTo>
                  <a:pt x="6693" y="14288"/>
                </a:lnTo>
                <a:lnTo>
                  <a:pt x="6546" y="14434"/>
                </a:lnTo>
                <a:lnTo>
                  <a:pt x="6424" y="14605"/>
                </a:lnTo>
                <a:lnTo>
                  <a:pt x="6351" y="14752"/>
                </a:lnTo>
                <a:lnTo>
                  <a:pt x="6302" y="14849"/>
                </a:lnTo>
                <a:lnTo>
                  <a:pt x="6277" y="14947"/>
                </a:lnTo>
                <a:lnTo>
                  <a:pt x="6229" y="15069"/>
                </a:lnTo>
                <a:lnTo>
                  <a:pt x="6131" y="15216"/>
                </a:lnTo>
                <a:lnTo>
                  <a:pt x="6033" y="15338"/>
                </a:lnTo>
                <a:lnTo>
                  <a:pt x="5911" y="15460"/>
                </a:lnTo>
                <a:lnTo>
                  <a:pt x="5813" y="15582"/>
                </a:lnTo>
                <a:lnTo>
                  <a:pt x="5764" y="15704"/>
                </a:lnTo>
                <a:lnTo>
                  <a:pt x="5740" y="15802"/>
                </a:lnTo>
                <a:lnTo>
                  <a:pt x="5764" y="15973"/>
                </a:lnTo>
                <a:lnTo>
                  <a:pt x="5789" y="16046"/>
                </a:lnTo>
                <a:lnTo>
                  <a:pt x="5838" y="16095"/>
                </a:lnTo>
                <a:lnTo>
                  <a:pt x="5862" y="16144"/>
                </a:lnTo>
                <a:lnTo>
                  <a:pt x="5911" y="16217"/>
                </a:lnTo>
                <a:lnTo>
                  <a:pt x="5935" y="16388"/>
                </a:lnTo>
                <a:lnTo>
                  <a:pt x="5911" y="16461"/>
                </a:lnTo>
                <a:lnTo>
                  <a:pt x="5862" y="16510"/>
                </a:lnTo>
                <a:lnTo>
                  <a:pt x="5813" y="16559"/>
                </a:lnTo>
                <a:lnTo>
                  <a:pt x="5642" y="16559"/>
                </a:lnTo>
                <a:lnTo>
                  <a:pt x="5545" y="16510"/>
                </a:lnTo>
                <a:lnTo>
                  <a:pt x="5447" y="16461"/>
                </a:lnTo>
                <a:lnTo>
                  <a:pt x="5349" y="16388"/>
                </a:lnTo>
                <a:lnTo>
                  <a:pt x="5276" y="16266"/>
                </a:lnTo>
                <a:lnTo>
                  <a:pt x="5227" y="16119"/>
                </a:lnTo>
                <a:lnTo>
                  <a:pt x="5178" y="15973"/>
                </a:lnTo>
                <a:lnTo>
                  <a:pt x="5178" y="15802"/>
                </a:lnTo>
                <a:lnTo>
                  <a:pt x="5154" y="15655"/>
                </a:lnTo>
                <a:lnTo>
                  <a:pt x="5105" y="15484"/>
                </a:lnTo>
                <a:lnTo>
                  <a:pt x="5056" y="15338"/>
                </a:lnTo>
                <a:lnTo>
                  <a:pt x="4983" y="15240"/>
                </a:lnTo>
                <a:lnTo>
                  <a:pt x="4934" y="15191"/>
                </a:lnTo>
                <a:lnTo>
                  <a:pt x="4910" y="15093"/>
                </a:lnTo>
                <a:lnTo>
                  <a:pt x="4836" y="14849"/>
                </a:lnTo>
                <a:lnTo>
                  <a:pt x="4812" y="14556"/>
                </a:lnTo>
                <a:lnTo>
                  <a:pt x="4788" y="14214"/>
                </a:lnTo>
                <a:lnTo>
                  <a:pt x="4788" y="13970"/>
                </a:lnTo>
                <a:lnTo>
                  <a:pt x="4788" y="13799"/>
                </a:lnTo>
                <a:lnTo>
                  <a:pt x="4739" y="13604"/>
                </a:lnTo>
                <a:lnTo>
                  <a:pt x="4714" y="13433"/>
                </a:lnTo>
                <a:lnTo>
                  <a:pt x="4641" y="13237"/>
                </a:lnTo>
                <a:lnTo>
                  <a:pt x="4568" y="13066"/>
                </a:lnTo>
                <a:lnTo>
                  <a:pt x="4494" y="12920"/>
                </a:lnTo>
                <a:lnTo>
                  <a:pt x="4397" y="12773"/>
                </a:lnTo>
                <a:lnTo>
                  <a:pt x="4324" y="12676"/>
                </a:lnTo>
                <a:lnTo>
                  <a:pt x="4128" y="12456"/>
                </a:lnTo>
                <a:lnTo>
                  <a:pt x="3982" y="12260"/>
                </a:lnTo>
                <a:lnTo>
                  <a:pt x="3884" y="12114"/>
                </a:lnTo>
                <a:lnTo>
                  <a:pt x="3835" y="11992"/>
                </a:lnTo>
                <a:lnTo>
                  <a:pt x="3811" y="11845"/>
                </a:lnTo>
                <a:lnTo>
                  <a:pt x="3786" y="11772"/>
                </a:lnTo>
                <a:lnTo>
                  <a:pt x="3737" y="11723"/>
                </a:lnTo>
                <a:lnTo>
                  <a:pt x="3713" y="11650"/>
                </a:lnTo>
                <a:lnTo>
                  <a:pt x="3664" y="11528"/>
                </a:lnTo>
                <a:lnTo>
                  <a:pt x="3664" y="11381"/>
                </a:lnTo>
                <a:lnTo>
                  <a:pt x="3640" y="11235"/>
                </a:lnTo>
                <a:lnTo>
                  <a:pt x="3664" y="11088"/>
                </a:lnTo>
                <a:lnTo>
                  <a:pt x="3664" y="10942"/>
                </a:lnTo>
                <a:lnTo>
                  <a:pt x="3713" y="10819"/>
                </a:lnTo>
                <a:lnTo>
                  <a:pt x="3737" y="10771"/>
                </a:lnTo>
                <a:lnTo>
                  <a:pt x="3786" y="10697"/>
                </a:lnTo>
                <a:lnTo>
                  <a:pt x="3811" y="10648"/>
                </a:lnTo>
                <a:lnTo>
                  <a:pt x="3835" y="10478"/>
                </a:lnTo>
                <a:lnTo>
                  <a:pt x="3811" y="10307"/>
                </a:lnTo>
                <a:lnTo>
                  <a:pt x="3786" y="10233"/>
                </a:lnTo>
                <a:lnTo>
                  <a:pt x="3737" y="10184"/>
                </a:lnTo>
                <a:lnTo>
                  <a:pt x="3689" y="10160"/>
                </a:lnTo>
                <a:lnTo>
                  <a:pt x="3615" y="10111"/>
                </a:lnTo>
                <a:lnTo>
                  <a:pt x="3444" y="10087"/>
                </a:lnTo>
                <a:lnTo>
                  <a:pt x="3347" y="10062"/>
                </a:lnTo>
                <a:lnTo>
                  <a:pt x="3200" y="9989"/>
                </a:lnTo>
                <a:lnTo>
                  <a:pt x="3054" y="9867"/>
                </a:lnTo>
                <a:lnTo>
                  <a:pt x="2883" y="9720"/>
                </a:lnTo>
                <a:lnTo>
                  <a:pt x="2712" y="9574"/>
                </a:lnTo>
                <a:lnTo>
                  <a:pt x="2565" y="9452"/>
                </a:lnTo>
                <a:lnTo>
                  <a:pt x="2419" y="9354"/>
                </a:lnTo>
                <a:lnTo>
                  <a:pt x="2321" y="9330"/>
                </a:lnTo>
                <a:lnTo>
                  <a:pt x="2199" y="9281"/>
                </a:lnTo>
                <a:lnTo>
                  <a:pt x="2003" y="9159"/>
                </a:lnTo>
                <a:lnTo>
                  <a:pt x="1784" y="8988"/>
                </a:lnTo>
                <a:lnTo>
                  <a:pt x="1539" y="8768"/>
                </a:lnTo>
                <a:lnTo>
                  <a:pt x="1246" y="8402"/>
                </a:lnTo>
                <a:lnTo>
                  <a:pt x="1078" y="8185"/>
                </a:lnTo>
                <a:lnTo>
                  <a:pt x="1124" y="7840"/>
                </a:lnTo>
                <a:lnTo>
                  <a:pt x="1197" y="7473"/>
                </a:lnTo>
                <a:lnTo>
                  <a:pt x="1295" y="7132"/>
                </a:lnTo>
                <a:lnTo>
                  <a:pt x="1393" y="6790"/>
                </a:lnTo>
                <a:lnTo>
                  <a:pt x="1515" y="6448"/>
                </a:lnTo>
                <a:lnTo>
                  <a:pt x="1637" y="6106"/>
                </a:lnTo>
                <a:lnTo>
                  <a:pt x="1784" y="5788"/>
                </a:lnTo>
                <a:lnTo>
                  <a:pt x="1954" y="5471"/>
                </a:lnTo>
                <a:lnTo>
                  <a:pt x="2125" y="5153"/>
                </a:lnTo>
                <a:lnTo>
                  <a:pt x="2296" y="4860"/>
                </a:lnTo>
                <a:lnTo>
                  <a:pt x="2516" y="4567"/>
                </a:lnTo>
                <a:lnTo>
                  <a:pt x="2712" y="4298"/>
                </a:lnTo>
                <a:lnTo>
                  <a:pt x="3151" y="3737"/>
                </a:lnTo>
                <a:lnTo>
                  <a:pt x="3664" y="3248"/>
                </a:lnTo>
                <a:lnTo>
                  <a:pt x="4079" y="3248"/>
                </a:lnTo>
                <a:lnTo>
                  <a:pt x="4299" y="3297"/>
                </a:lnTo>
                <a:lnTo>
                  <a:pt x="4470" y="3346"/>
                </a:lnTo>
                <a:lnTo>
                  <a:pt x="4592" y="3419"/>
                </a:lnTo>
                <a:lnTo>
                  <a:pt x="4690" y="3493"/>
                </a:lnTo>
                <a:lnTo>
                  <a:pt x="4788" y="3517"/>
                </a:lnTo>
                <a:lnTo>
                  <a:pt x="4885" y="3493"/>
                </a:lnTo>
                <a:lnTo>
                  <a:pt x="4983" y="3419"/>
                </a:lnTo>
                <a:lnTo>
                  <a:pt x="5056" y="3346"/>
                </a:lnTo>
                <a:lnTo>
                  <a:pt x="5178" y="3297"/>
                </a:lnTo>
                <a:lnTo>
                  <a:pt x="5276" y="3248"/>
                </a:lnTo>
                <a:lnTo>
                  <a:pt x="5349" y="3248"/>
                </a:lnTo>
                <a:lnTo>
                  <a:pt x="5471" y="3199"/>
                </a:lnTo>
                <a:lnTo>
                  <a:pt x="5594" y="3126"/>
                </a:lnTo>
                <a:lnTo>
                  <a:pt x="5764" y="3004"/>
                </a:lnTo>
                <a:lnTo>
                  <a:pt x="5935" y="2858"/>
                </a:lnTo>
                <a:lnTo>
                  <a:pt x="6131" y="2711"/>
                </a:lnTo>
                <a:lnTo>
                  <a:pt x="6375" y="2589"/>
                </a:lnTo>
                <a:lnTo>
                  <a:pt x="6619" y="2516"/>
                </a:lnTo>
                <a:lnTo>
                  <a:pt x="6888" y="2467"/>
                </a:lnTo>
                <a:close/>
                <a:moveTo>
                  <a:pt x="9379" y="0"/>
                </a:moveTo>
                <a:lnTo>
                  <a:pt x="8891" y="24"/>
                </a:lnTo>
                <a:lnTo>
                  <a:pt x="8427" y="49"/>
                </a:lnTo>
                <a:lnTo>
                  <a:pt x="7963" y="122"/>
                </a:lnTo>
                <a:lnTo>
                  <a:pt x="7499" y="195"/>
                </a:lnTo>
                <a:lnTo>
                  <a:pt x="7034" y="293"/>
                </a:lnTo>
                <a:lnTo>
                  <a:pt x="6595" y="440"/>
                </a:lnTo>
                <a:lnTo>
                  <a:pt x="6155" y="586"/>
                </a:lnTo>
                <a:lnTo>
                  <a:pt x="5740" y="733"/>
                </a:lnTo>
                <a:lnTo>
                  <a:pt x="5325" y="928"/>
                </a:lnTo>
                <a:lnTo>
                  <a:pt x="4910" y="1148"/>
                </a:lnTo>
                <a:lnTo>
                  <a:pt x="4519" y="1368"/>
                </a:lnTo>
                <a:lnTo>
                  <a:pt x="4128" y="1612"/>
                </a:lnTo>
                <a:lnTo>
                  <a:pt x="3762" y="1881"/>
                </a:lnTo>
                <a:lnTo>
                  <a:pt x="3420" y="2149"/>
                </a:lnTo>
                <a:lnTo>
                  <a:pt x="3078" y="2442"/>
                </a:lnTo>
                <a:lnTo>
                  <a:pt x="2760" y="2760"/>
                </a:lnTo>
                <a:lnTo>
                  <a:pt x="2443" y="3077"/>
                </a:lnTo>
                <a:lnTo>
                  <a:pt x="2150" y="3419"/>
                </a:lnTo>
                <a:lnTo>
                  <a:pt x="1881" y="3761"/>
                </a:lnTo>
                <a:lnTo>
                  <a:pt x="1613" y="4128"/>
                </a:lnTo>
                <a:lnTo>
                  <a:pt x="1368" y="4518"/>
                </a:lnTo>
                <a:lnTo>
                  <a:pt x="1149" y="4909"/>
                </a:lnTo>
                <a:lnTo>
                  <a:pt x="929" y="5324"/>
                </a:lnTo>
                <a:lnTo>
                  <a:pt x="733" y="5739"/>
                </a:lnTo>
                <a:lnTo>
                  <a:pt x="587" y="6155"/>
                </a:lnTo>
                <a:lnTo>
                  <a:pt x="440" y="6594"/>
                </a:lnTo>
                <a:lnTo>
                  <a:pt x="294" y="7034"/>
                </a:lnTo>
                <a:lnTo>
                  <a:pt x="196" y="7498"/>
                </a:lnTo>
                <a:lnTo>
                  <a:pt x="123" y="7962"/>
                </a:lnTo>
                <a:lnTo>
                  <a:pt x="49" y="8426"/>
                </a:lnTo>
                <a:lnTo>
                  <a:pt x="25" y="8890"/>
                </a:lnTo>
                <a:lnTo>
                  <a:pt x="1" y="9378"/>
                </a:lnTo>
                <a:lnTo>
                  <a:pt x="25" y="9867"/>
                </a:lnTo>
                <a:lnTo>
                  <a:pt x="49" y="10331"/>
                </a:lnTo>
                <a:lnTo>
                  <a:pt x="123" y="10795"/>
                </a:lnTo>
                <a:lnTo>
                  <a:pt x="196" y="11259"/>
                </a:lnTo>
                <a:lnTo>
                  <a:pt x="294" y="11723"/>
                </a:lnTo>
                <a:lnTo>
                  <a:pt x="440" y="12163"/>
                </a:lnTo>
                <a:lnTo>
                  <a:pt x="587" y="12602"/>
                </a:lnTo>
                <a:lnTo>
                  <a:pt x="733" y="13018"/>
                </a:lnTo>
                <a:lnTo>
                  <a:pt x="929" y="13433"/>
                </a:lnTo>
                <a:lnTo>
                  <a:pt x="1149" y="13848"/>
                </a:lnTo>
                <a:lnTo>
                  <a:pt x="1368" y="14239"/>
                </a:lnTo>
                <a:lnTo>
                  <a:pt x="1613" y="14629"/>
                </a:lnTo>
                <a:lnTo>
                  <a:pt x="1881" y="14996"/>
                </a:lnTo>
                <a:lnTo>
                  <a:pt x="2150" y="15338"/>
                </a:lnTo>
                <a:lnTo>
                  <a:pt x="2443" y="15680"/>
                </a:lnTo>
                <a:lnTo>
                  <a:pt x="2760" y="15997"/>
                </a:lnTo>
                <a:lnTo>
                  <a:pt x="3078" y="16315"/>
                </a:lnTo>
                <a:lnTo>
                  <a:pt x="3420" y="16608"/>
                </a:lnTo>
                <a:lnTo>
                  <a:pt x="3762" y="16876"/>
                </a:lnTo>
                <a:lnTo>
                  <a:pt x="4128" y="17145"/>
                </a:lnTo>
                <a:lnTo>
                  <a:pt x="4519" y="17389"/>
                </a:lnTo>
                <a:lnTo>
                  <a:pt x="4910" y="17609"/>
                </a:lnTo>
                <a:lnTo>
                  <a:pt x="5325" y="17829"/>
                </a:lnTo>
                <a:lnTo>
                  <a:pt x="5740" y="18024"/>
                </a:lnTo>
                <a:lnTo>
                  <a:pt x="6155" y="18171"/>
                </a:lnTo>
                <a:lnTo>
                  <a:pt x="6595" y="18317"/>
                </a:lnTo>
                <a:lnTo>
                  <a:pt x="7034" y="18464"/>
                </a:lnTo>
                <a:lnTo>
                  <a:pt x="7499" y="18562"/>
                </a:lnTo>
                <a:lnTo>
                  <a:pt x="7963" y="18635"/>
                </a:lnTo>
                <a:lnTo>
                  <a:pt x="8427" y="18708"/>
                </a:lnTo>
                <a:lnTo>
                  <a:pt x="8891" y="18733"/>
                </a:lnTo>
                <a:lnTo>
                  <a:pt x="9379" y="18757"/>
                </a:lnTo>
                <a:lnTo>
                  <a:pt x="9868" y="18733"/>
                </a:lnTo>
                <a:lnTo>
                  <a:pt x="10332" y="18708"/>
                </a:lnTo>
                <a:lnTo>
                  <a:pt x="10796" y="18635"/>
                </a:lnTo>
                <a:lnTo>
                  <a:pt x="11260" y="18562"/>
                </a:lnTo>
                <a:lnTo>
                  <a:pt x="11724" y="18464"/>
                </a:lnTo>
                <a:lnTo>
                  <a:pt x="12163" y="18317"/>
                </a:lnTo>
                <a:lnTo>
                  <a:pt x="12603" y="18171"/>
                </a:lnTo>
                <a:lnTo>
                  <a:pt x="13018" y="18024"/>
                </a:lnTo>
                <a:lnTo>
                  <a:pt x="13433" y="17829"/>
                </a:lnTo>
                <a:lnTo>
                  <a:pt x="13848" y="17609"/>
                </a:lnTo>
                <a:lnTo>
                  <a:pt x="14239" y="17389"/>
                </a:lnTo>
                <a:lnTo>
                  <a:pt x="14630" y="17145"/>
                </a:lnTo>
                <a:lnTo>
                  <a:pt x="14996" y="16876"/>
                </a:lnTo>
                <a:lnTo>
                  <a:pt x="15338" y="16608"/>
                </a:lnTo>
                <a:lnTo>
                  <a:pt x="15680" y="16315"/>
                </a:lnTo>
                <a:lnTo>
                  <a:pt x="15998" y="15997"/>
                </a:lnTo>
                <a:lnTo>
                  <a:pt x="16315" y="15680"/>
                </a:lnTo>
                <a:lnTo>
                  <a:pt x="16608" y="15338"/>
                </a:lnTo>
                <a:lnTo>
                  <a:pt x="16877" y="14996"/>
                </a:lnTo>
                <a:lnTo>
                  <a:pt x="17146" y="14629"/>
                </a:lnTo>
                <a:lnTo>
                  <a:pt x="17390" y="14239"/>
                </a:lnTo>
                <a:lnTo>
                  <a:pt x="17610" y="13848"/>
                </a:lnTo>
                <a:lnTo>
                  <a:pt x="17829" y="13433"/>
                </a:lnTo>
                <a:lnTo>
                  <a:pt x="18025" y="13018"/>
                </a:lnTo>
                <a:lnTo>
                  <a:pt x="18171" y="12602"/>
                </a:lnTo>
                <a:lnTo>
                  <a:pt x="18318" y="12163"/>
                </a:lnTo>
                <a:lnTo>
                  <a:pt x="18464" y="11723"/>
                </a:lnTo>
                <a:lnTo>
                  <a:pt x="18562" y="11259"/>
                </a:lnTo>
                <a:lnTo>
                  <a:pt x="18635" y="10795"/>
                </a:lnTo>
                <a:lnTo>
                  <a:pt x="18709" y="10331"/>
                </a:lnTo>
                <a:lnTo>
                  <a:pt x="18733" y="9867"/>
                </a:lnTo>
                <a:lnTo>
                  <a:pt x="18758" y="9378"/>
                </a:lnTo>
                <a:lnTo>
                  <a:pt x="18733" y="8890"/>
                </a:lnTo>
                <a:lnTo>
                  <a:pt x="18709" y="8426"/>
                </a:lnTo>
                <a:lnTo>
                  <a:pt x="18635" y="7962"/>
                </a:lnTo>
                <a:lnTo>
                  <a:pt x="18562" y="7498"/>
                </a:lnTo>
                <a:lnTo>
                  <a:pt x="18464" y="7034"/>
                </a:lnTo>
                <a:lnTo>
                  <a:pt x="18318" y="6594"/>
                </a:lnTo>
                <a:lnTo>
                  <a:pt x="18171" y="6155"/>
                </a:lnTo>
                <a:lnTo>
                  <a:pt x="18025" y="5739"/>
                </a:lnTo>
                <a:lnTo>
                  <a:pt x="17829" y="5324"/>
                </a:lnTo>
                <a:lnTo>
                  <a:pt x="17610" y="4909"/>
                </a:lnTo>
                <a:lnTo>
                  <a:pt x="17390" y="4518"/>
                </a:lnTo>
                <a:lnTo>
                  <a:pt x="17146" y="4128"/>
                </a:lnTo>
                <a:lnTo>
                  <a:pt x="16877" y="3761"/>
                </a:lnTo>
                <a:lnTo>
                  <a:pt x="16608" y="3419"/>
                </a:lnTo>
                <a:lnTo>
                  <a:pt x="16315" y="3077"/>
                </a:lnTo>
                <a:lnTo>
                  <a:pt x="15998" y="2760"/>
                </a:lnTo>
                <a:lnTo>
                  <a:pt x="15680" y="2442"/>
                </a:lnTo>
                <a:lnTo>
                  <a:pt x="15338" y="2149"/>
                </a:lnTo>
                <a:lnTo>
                  <a:pt x="14996" y="1881"/>
                </a:lnTo>
                <a:lnTo>
                  <a:pt x="14630" y="1612"/>
                </a:lnTo>
                <a:lnTo>
                  <a:pt x="14239" y="1368"/>
                </a:lnTo>
                <a:lnTo>
                  <a:pt x="13848" y="1148"/>
                </a:lnTo>
                <a:lnTo>
                  <a:pt x="13433" y="928"/>
                </a:lnTo>
                <a:lnTo>
                  <a:pt x="13018" y="733"/>
                </a:lnTo>
                <a:lnTo>
                  <a:pt x="12603" y="586"/>
                </a:lnTo>
                <a:lnTo>
                  <a:pt x="12163" y="440"/>
                </a:lnTo>
                <a:lnTo>
                  <a:pt x="11724" y="293"/>
                </a:lnTo>
                <a:lnTo>
                  <a:pt x="11260" y="195"/>
                </a:lnTo>
                <a:lnTo>
                  <a:pt x="10796" y="122"/>
                </a:lnTo>
                <a:lnTo>
                  <a:pt x="10332" y="49"/>
                </a:lnTo>
                <a:lnTo>
                  <a:pt x="9868" y="24"/>
                </a:lnTo>
                <a:lnTo>
                  <a:pt x="93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625" name="Google Shape;625;p40"/>
          <p:cNvGrpSpPr/>
          <p:nvPr/>
        </p:nvGrpSpPr>
        <p:grpSpPr>
          <a:xfrm>
            <a:off x="5433259" y="3207435"/>
            <a:ext cx="342008" cy="342029"/>
            <a:chOff x="6654650" y="3665275"/>
            <a:chExt cx="409100" cy="409125"/>
          </a:xfrm>
        </p:grpSpPr>
        <p:sp>
          <p:nvSpPr>
            <p:cNvPr id="626" name="Google Shape;626;p4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27" name="Google Shape;627;p4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28" name="Google Shape;628;p40"/>
          <p:cNvGrpSpPr/>
          <p:nvPr/>
        </p:nvGrpSpPr>
        <p:grpSpPr>
          <a:xfrm>
            <a:off x="347223" y="3756667"/>
            <a:ext cx="370599" cy="370620"/>
            <a:chOff x="570875" y="4322250"/>
            <a:chExt cx="443300" cy="443325"/>
          </a:xfrm>
        </p:grpSpPr>
        <p:sp>
          <p:nvSpPr>
            <p:cNvPr id="629" name="Google Shape;629;p40"/>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30" name="Google Shape;630;p40"/>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31" name="Google Shape;631;p40"/>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32" name="Google Shape;632;p40"/>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633" name="Google Shape;633;p40"/>
          <p:cNvSpPr/>
          <p:nvPr/>
        </p:nvSpPr>
        <p:spPr>
          <a:xfrm>
            <a:off x="895469" y="3828789"/>
            <a:ext cx="401238" cy="226661"/>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634" name="Google Shape;634;p40"/>
          <p:cNvGrpSpPr/>
          <p:nvPr/>
        </p:nvGrpSpPr>
        <p:grpSpPr>
          <a:xfrm>
            <a:off x="1524812" y="3729120"/>
            <a:ext cx="269526" cy="425712"/>
            <a:chOff x="1979475" y="4289300"/>
            <a:chExt cx="322400" cy="509225"/>
          </a:xfrm>
        </p:grpSpPr>
        <p:sp>
          <p:nvSpPr>
            <p:cNvPr id="635" name="Google Shape;635;p40"/>
            <p:cNvSpPr/>
            <p:nvPr/>
          </p:nvSpPr>
          <p:spPr>
            <a:xfrm>
              <a:off x="2187075" y="4509100"/>
              <a:ext cx="114800" cy="114800"/>
            </a:xfrm>
            <a:custGeom>
              <a:avLst/>
              <a:gdLst/>
              <a:ahLst/>
              <a:cxnLst/>
              <a:rect l="l" t="t" r="r" b="b"/>
              <a:pathLst>
                <a:path w="4592" h="4592" extrusionOk="0">
                  <a:moveTo>
                    <a:pt x="4396" y="0"/>
                  </a:moveTo>
                  <a:lnTo>
                    <a:pt x="3981" y="49"/>
                  </a:lnTo>
                  <a:lnTo>
                    <a:pt x="3419" y="171"/>
                  </a:lnTo>
                  <a:lnTo>
                    <a:pt x="2784" y="367"/>
                  </a:lnTo>
                  <a:lnTo>
                    <a:pt x="2100" y="587"/>
                  </a:lnTo>
                  <a:lnTo>
                    <a:pt x="1465" y="831"/>
                  </a:lnTo>
                  <a:lnTo>
                    <a:pt x="1172" y="953"/>
                  </a:lnTo>
                  <a:lnTo>
                    <a:pt x="928" y="1099"/>
                  </a:lnTo>
                  <a:lnTo>
                    <a:pt x="708" y="1246"/>
                  </a:lnTo>
                  <a:lnTo>
                    <a:pt x="562" y="1368"/>
                  </a:lnTo>
                  <a:lnTo>
                    <a:pt x="440" y="1515"/>
                  </a:lnTo>
                  <a:lnTo>
                    <a:pt x="318" y="1637"/>
                  </a:lnTo>
                  <a:lnTo>
                    <a:pt x="244" y="1808"/>
                  </a:lnTo>
                  <a:lnTo>
                    <a:pt x="171" y="1954"/>
                  </a:lnTo>
                  <a:lnTo>
                    <a:pt x="98" y="2101"/>
                  </a:lnTo>
                  <a:lnTo>
                    <a:pt x="49" y="2272"/>
                  </a:lnTo>
                  <a:lnTo>
                    <a:pt x="25" y="2443"/>
                  </a:lnTo>
                  <a:lnTo>
                    <a:pt x="0" y="2589"/>
                  </a:lnTo>
                  <a:lnTo>
                    <a:pt x="0" y="2760"/>
                  </a:lnTo>
                  <a:lnTo>
                    <a:pt x="25" y="2931"/>
                  </a:lnTo>
                  <a:lnTo>
                    <a:pt x="49" y="3102"/>
                  </a:lnTo>
                  <a:lnTo>
                    <a:pt x="98" y="3273"/>
                  </a:lnTo>
                  <a:lnTo>
                    <a:pt x="147" y="3420"/>
                  </a:lnTo>
                  <a:lnTo>
                    <a:pt x="220" y="3566"/>
                  </a:lnTo>
                  <a:lnTo>
                    <a:pt x="318" y="3737"/>
                  </a:lnTo>
                  <a:lnTo>
                    <a:pt x="415" y="3859"/>
                  </a:lnTo>
                  <a:lnTo>
                    <a:pt x="2418" y="1857"/>
                  </a:lnTo>
                  <a:lnTo>
                    <a:pt x="2491" y="1808"/>
                  </a:lnTo>
                  <a:lnTo>
                    <a:pt x="2638" y="1808"/>
                  </a:lnTo>
                  <a:lnTo>
                    <a:pt x="2711" y="1857"/>
                  </a:lnTo>
                  <a:lnTo>
                    <a:pt x="2760" y="1930"/>
                  </a:lnTo>
                  <a:lnTo>
                    <a:pt x="2784" y="2028"/>
                  </a:lnTo>
                  <a:lnTo>
                    <a:pt x="2760" y="2101"/>
                  </a:lnTo>
                  <a:lnTo>
                    <a:pt x="2711" y="2174"/>
                  </a:lnTo>
                  <a:lnTo>
                    <a:pt x="708" y="4177"/>
                  </a:lnTo>
                  <a:lnTo>
                    <a:pt x="855" y="4274"/>
                  </a:lnTo>
                  <a:lnTo>
                    <a:pt x="1001" y="4372"/>
                  </a:lnTo>
                  <a:lnTo>
                    <a:pt x="1172" y="4445"/>
                  </a:lnTo>
                  <a:lnTo>
                    <a:pt x="1319" y="4494"/>
                  </a:lnTo>
                  <a:lnTo>
                    <a:pt x="1490" y="4543"/>
                  </a:lnTo>
                  <a:lnTo>
                    <a:pt x="1661" y="4568"/>
                  </a:lnTo>
                  <a:lnTo>
                    <a:pt x="1807" y="4592"/>
                  </a:lnTo>
                  <a:lnTo>
                    <a:pt x="1978" y="4568"/>
                  </a:lnTo>
                  <a:lnTo>
                    <a:pt x="2149" y="4568"/>
                  </a:lnTo>
                  <a:lnTo>
                    <a:pt x="2320" y="4543"/>
                  </a:lnTo>
                  <a:lnTo>
                    <a:pt x="2491" y="4494"/>
                  </a:lnTo>
                  <a:lnTo>
                    <a:pt x="2638" y="4421"/>
                  </a:lnTo>
                  <a:lnTo>
                    <a:pt x="2784" y="4348"/>
                  </a:lnTo>
                  <a:lnTo>
                    <a:pt x="2931" y="4250"/>
                  </a:lnTo>
                  <a:lnTo>
                    <a:pt x="3077" y="4152"/>
                  </a:lnTo>
                  <a:lnTo>
                    <a:pt x="3200" y="4030"/>
                  </a:lnTo>
                  <a:lnTo>
                    <a:pt x="3346" y="3859"/>
                  </a:lnTo>
                  <a:lnTo>
                    <a:pt x="3493" y="3664"/>
                  </a:lnTo>
                  <a:lnTo>
                    <a:pt x="3615" y="3395"/>
                  </a:lnTo>
                  <a:lnTo>
                    <a:pt x="3761" y="3127"/>
                  </a:lnTo>
                  <a:lnTo>
                    <a:pt x="4005" y="2467"/>
                  </a:lnTo>
                  <a:lnTo>
                    <a:pt x="4225" y="1808"/>
                  </a:lnTo>
                  <a:lnTo>
                    <a:pt x="4421" y="1148"/>
                  </a:lnTo>
                  <a:lnTo>
                    <a:pt x="4543" y="611"/>
                  </a:lnTo>
                  <a:lnTo>
                    <a:pt x="4592" y="196"/>
                  </a:lnTo>
                  <a:lnTo>
                    <a:pt x="4592" y="74"/>
                  </a:lnTo>
                  <a:lnTo>
                    <a:pt x="45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36" name="Google Shape;636;p40"/>
            <p:cNvSpPr/>
            <p:nvPr/>
          </p:nvSpPr>
          <p:spPr>
            <a:xfrm>
              <a:off x="1979475" y="4542675"/>
              <a:ext cx="156925" cy="156950"/>
            </a:xfrm>
            <a:custGeom>
              <a:avLst/>
              <a:gdLst/>
              <a:ahLst/>
              <a:cxnLst/>
              <a:rect l="l" t="t" r="r" b="b"/>
              <a:pathLst>
                <a:path w="6277" h="6278" extrusionOk="0">
                  <a:moveTo>
                    <a:pt x="122" y="1"/>
                  </a:moveTo>
                  <a:lnTo>
                    <a:pt x="25" y="25"/>
                  </a:lnTo>
                  <a:lnTo>
                    <a:pt x="0" y="123"/>
                  </a:lnTo>
                  <a:lnTo>
                    <a:pt x="0" y="294"/>
                  </a:lnTo>
                  <a:lnTo>
                    <a:pt x="25" y="538"/>
                  </a:lnTo>
                  <a:lnTo>
                    <a:pt x="74" y="856"/>
                  </a:lnTo>
                  <a:lnTo>
                    <a:pt x="244" y="1613"/>
                  </a:lnTo>
                  <a:lnTo>
                    <a:pt x="489" y="2492"/>
                  </a:lnTo>
                  <a:lnTo>
                    <a:pt x="806" y="3420"/>
                  </a:lnTo>
                  <a:lnTo>
                    <a:pt x="977" y="3860"/>
                  </a:lnTo>
                  <a:lnTo>
                    <a:pt x="1148" y="4275"/>
                  </a:lnTo>
                  <a:lnTo>
                    <a:pt x="1319" y="4666"/>
                  </a:lnTo>
                  <a:lnTo>
                    <a:pt x="1514" y="5007"/>
                  </a:lnTo>
                  <a:lnTo>
                    <a:pt x="1710" y="5301"/>
                  </a:lnTo>
                  <a:lnTo>
                    <a:pt x="1905" y="5520"/>
                  </a:lnTo>
                  <a:lnTo>
                    <a:pt x="2076" y="5691"/>
                  </a:lnTo>
                  <a:lnTo>
                    <a:pt x="2272" y="5838"/>
                  </a:lnTo>
                  <a:lnTo>
                    <a:pt x="2467" y="5960"/>
                  </a:lnTo>
                  <a:lnTo>
                    <a:pt x="2687" y="6058"/>
                  </a:lnTo>
                  <a:lnTo>
                    <a:pt x="2907" y="6155"/>
                  </a:lnTo>
                  <a:lnTo>
                    <a:pt x="3126" y="6204"/>
                  </a:lnTo>
                  <a:lnTo>
                    <a:pt x="3371" y="6253"/>
                  </a:lnTo>
                  <a:lnTo>
                    <a:pt x="3590" y="6277"/>
                  </a:lnTo>
                  <a:lnTo>
                    <a:pt x="3835" y="6277"/>
                  </a:lnTo>
                  <a:lnTo>
                    <a:pt x="4054" y="6253"/>
                  </a:lnTo>
                  <a:lnTo>
                    <a:pt x="4299" y="6204"/>
                  </a:lnTo>
                  <a:lnTo>
                    <a:pt x="4519" y="6155"/>
                  </a:lnTo>
                  <a:lnTo>
                    <a:pt x="4738" y="6058"/>
                  </a:lnTo>
                  <a:lnTo>
                    <a:pt x="4958" y="5960"/>
                  </a:lnTo>
                  <a:lnTo>
                    <a:pt x="5154" y="5838"/>
                  </a:lnTo>
                  <a:lnTo>
                    <a:pt x="5349" y="5691"/>
                  </a:lnTo>
                  <a:lnTo>
                    <a:pt x="2003" y="2345"/>
                  </a:lnTo>
                  <a:lnTo>
                    <a:pt x="1954" y="2272"/>
                  </a:lnTo>
                  <a:lnTo>
                    <a:pt x="1954" y="2174"/>
                  </a:lnTo>
                  <a:lnTo>
                    <a:pt x="1954" y="2101"/>
                  </a:lnTo>
                  <a:lnTo>
                    <a:pt x="2003" y="2003"/>
                  </a:lnTo>
                  <a:lnTo>
                    <a:pt x="2101" y="1955"/>
                  </a:lnTo>
                  <a:lnTo>
                    <a:pt x="2272" y="1955"/>
                  </a:lnTo>
                  <a:lnTo>
                    <a:pt x="2345" y="2003"/>
                  </a:lnTo>
                  <a:lnTo>
                    <a:pt x="5691" y="5349"/>
                  </a:lnTo>
                  <a:lnTo>
                    <a:pt x="5837" y="5154"/>
                  </a:lnTo>
                  <a:lnTo>
                    <a:pt x="5959" y="4959"/>
                  </a:lnTo>
                  <a:lnTo>
                    <a:pt x="6057" y="4739"/>
                  </a:lnTo>
                  <a:lnTo>
                    <a:pt x="6155" y="4519"/>
                  </a:lnTo>
                  <a:lnTo>
                    <a:pt x="6204" y="4299"/>
                  </a:lnTo>
                  <a:lnTo>
                    <a:pt x="6253" y="4055"/>
                  </a:lnTo>
                  <a:lnTo>
                    <a:pt x="6277" y="3835"/>
                  </a:lnTo>
                  <a:lnTo>
                    <a:pt x="6277" y="3591"/>
                  </a:lnTo>
                  <a:lnTo>
                    <a:pt x="6253" y="3371"/>
                  </a:lnTo>
                  <a:lnTo>
                    <a:pt x="6204" y="3127"/>
                  </a:lnTo>
                  <a:lnTo>
                    <a:pt x="6155" y="2907"/>
                  </a:lnTo>
                  <a:lnTo>
                    <a:pt x="6057" y="2687"/>
                  </a:lnTo>
                  <a:lnTo>
                    <a:pt x="5959" y="2467"/>
                  </a:lnTo>
                  <a:lnTo>
                    <a:pt x="5837" y="2272"/>
                  </a:lnTo>
                  <a:lnTo>
                    <a:pt x="5691" y="2077"/>
                  </a:lnTo>
                  <a:lnTo>
                    <a:pt x="5520" y="1906"/>
                  </a:lnTo>
                  <a:lnTo>
                    <a:pt x="5300" y="1710"/>
                  </a:lnTo>
                  <a:lnTo>
                    <a:pt x="5007" y="1515"/>
                  </a:lnTo>
                  <a:lnTo>
                    <a:pt x="4665" y="1320"/>
                  </a:lnTo>
                  <a:lnTo>
                    <a:pt x="4274" y="1149"/>
                  </a:lnTo>
                  <a:lnTo>
                    <a:pt x="3859" y="978"/>
                  </a:lnTo>
                  <a:lnTo>
                    <a:pt x="3419" y="807"/>
                  </a:lnTo>
                  <a:lnTo>
                    <a:pt x="2491" y="489"/>
                  </a:lnTo>
                  <a:lnTo>
                    <a:pt x="1612" y="245"/>
                  </a:lnTo>
                  <a:lnTo>
                    <a:pt x="855" y="74"/>
                  </a:lnTo>
                  <a:lnTo>
                    <a:pt x="538" y="25"/>
                  </a:lnTo>
                  <a:lnTo>
                    <a:pt x="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37" name="Google Shape;637;p40"/>
            <p:cNvSpPr/>
            <p:nvPr/>
          </p:nvSpPr>
          <p:spPr>
            <a:xfrm>
              <a:off x="2041125" y="4289300"/>
              <a:ext cx="240000" cy="509225"/>
            </a:xfrm>
            <a:custGeom>
              <a:avLst/>
              <a:gdLst/>
              <a:ahLst/>
              <a:cxnLst/>
              <a:rect l="l" t="t" r="r" b="b"/>
              <a:pathLst>
                <a:path w="9600" h="20369" extrusionOk="0">
                  <a:moveTo>
                    <a:pt x="4788" y="3664"/>
                  </a:moveTo>
                  <a:lnTo>
                    <a:pt x="5032" y="3688"/>
                  </a:lnTo>
                  <a:lnTo>
                    <a:pt x="5228" y="3761"/>
                  </a:lnTo>
                  <a:lnTo>
                    <a:pt x="5423" y="3859"/>
                  </a:lnTo>
                  <a:lnTo>
                    <a:pt x="5594" y="3981"/>
                  </a:lnTo>
                  <a:lnTo>
                    <a:pt x="5716" y="4152"/>
                  </a:lnTo>
                  <a:lnTo>
                    <a:pt x="5838" y="4347"/>
                  </a:lnTo>
                  <a:lnTo>
                    <a:pt x="5887" y="4567"/>
                  </a:lnTo>
                  <a:lnTo>
                    <a:pt x="5911" y="4787"/>
                  </a:lnTo>
                  <a:lnTo>
                    <a:pt x="5887" y="5007"/>
                  </a:lnTo>
                  <a:lnTo>
                    <a:pt x="5838" y="5227"/>
                  </a:lnTo>
                  <a:lnTo>
                    <a:pt x="5716" y="5422"/>
                  </a:lnTo>
                  <a:lnTo>
                    <a:pt x="5594" y="5569"/>
                  </a:lnTo>
                  <a:lnTo>
                    <a:pt x="5423" y="5715"/>
                  </a:lnTo>
                  <a:lnTo>
                    <a:pt x="5228" y="5813"/>
                  </a:lnTo>
                  <a:lnTo>
                    <a:pt x="5032" y="5886"/>
                  </a:lnTo>
                  <a:lnTo>
                    <a:pt x="4788" y="5911"/>
                  </a:lnTo>
                  <a:lnTo>
                    <a:pt x="4568" y="5886"/>
                  </a:lnTo>
                  <a:lnTo>
                    <a:pt x="4348" y="5813"/>
                  </a:lnTo>
                  <a:lnTo>
                    <a:pt x="4177" y="5715"/>
                  </a:lnTo>
                  <a:lnTo>
                    <a:pt x="4006" y="5569"/>
                  </a:lnTo>
                  <a:lnTo>
                    <a:pt x="3860" y="5422"/>
                  </a:lnTo>
                  <a:lnTo>
                    <a:pt x="3762" y="5227"/>
                  </a:lnTo>
                  <a:lnTo>
                    <a:pt x="3689" y="5007"/>
                  </a:lnTo>
                  <a:lnTo>
                    <a:pt x="3664" y="4787"/>
                  </a:lnTo>
                  <a:lnTo>
                    <a:pt x="3689" y="4567"/>
                  </a:lnTo>
                  <a:lnTo>
                    <a:pt x="3762" y="4347"/>
                  </a:lnTo>
                  <a:lnTo>
                    <a:pt x="3860" y="4152"/>
                  </a:lnTo>
                  <a:lnTo>
                    <a:pt x="4006" y="3981"/>
                  </a:lnTo>
                  <a:lnTo>
                    <a:pt x="4177" y="3859"/>
                  </a:lnTo>
                  <a:lnTo>
                    <a:pt x="4348" y="3761"/>
                  </a:lnTo>
                  <a:lnTo>
                    <a:pt x="4568" y="3688"/>
                  </a:lnTo>
                  <a:lnTo>
                    <a:pt x="4788" y="3664"/>
                  </a:lnTo>
                  <a:close/>
                  <a:moveTo>
                    <a:pt x="4568" y="0"/>
                  </a:moveTo>
                  <a:lnTo>
                    <a:pt x="4348" y="49"/>
                  </a:lnTo>
                  <a:lnTo>
                    <a:pt x="4153" y="122"/>
                  </a:lnTo>
                  <a:lnTo>
                    <a:pt x="3933" y="220"/>
                  </a:lnTo>
                  <a:lnTo>
                    <a:pt x="3738" y="342"/>
                  </a:lnTo>
                  <a:lnTo>
                    <a:pt x="3542" y="489"/>
                  </a:lnTo>
                  <a:lnTo>
                    <a:pt x="3347" y="684"/>
                  </a:lnTo>
                  <a:lnTo>
                    <a:pt x="3176" y="904"/>
                  </a:lnTo>
                  <a:lnTo>
                    <a:pt x="2907" y="855"/>
                  </a:lnTo>
                  <a:lnTo>
                    <a:pt x="2663" y="855"/>
                  </a:lnTo>
                  <a:lnTo>
                    <a:pt x="2394" y="904"/>
                  </a:lnTo>
                  <a:lnTo>
                    <a:pt x="2175" y="953"/>
                  </a:lnTo>
                  <a:lnTo>
                    <a:pt x="1955" y="1026"/>
                  </a:lnTo>
                  <a:lnTo>
                    <a:pt x="1759" y="1124"/>
                  </a:lnTo>
                  <a:lnTo>
                    <a:pt x="1564" y="1246"/>
                  </a:lnTo>
                  <a:lnTo>
                    <a:pt x="1393" y="1392"/>
                  </a:lnTo>
                  <a:lnTo>
                    <a:pt x="1271" y="1563"/>
                  </a:lnTo>
                  <a:lnTo>
                    <a:pt x="1124" y="1734"/>
                  </a:lnTo>
                  <a:lnTo>
                    <a:pt x="1027" y="1930"/>
                  </a:lnTo>
                  <a:lnTo>
                    <a:pt x="953" y="2149"/>
                  </a:lnTo>
                  <a:lnTo>
                    <a:pt x="905" y="2394"/>
                  </a:lnTo>
                  <a:lnTo>
                    <a:pt x="880" y="2638"/>
                  </a:lnTo>
                  <a:lnTo>
                    <a:pt x="880" y="2906"/>
                  </a:lnTo>
                  <a:lnTo>
                    <a:pt x="905" y="3175"/>
                  </a:lnTo>
                  <a:lnTo>
                    <a:pt x="685" y="3346"/>
                  </a:lnTo>
                  <a:lnTo>
                    <a:pt x="514" y="3517"/>
                  </a:lnTo>
                  <a:lnTo>
                    <a:pt x="343" y="3712"/>
                  </a:lnTo>
                  <a:lnTo>
                    <a:pt x="221" y="3932"/>
                  </a:lnTo>
                  <a:lnTo>
                    <a:pt x="123" y="4128"/>
                  </a:lnTo>
                  <a:lnTo>
                    <a:pt x="50" y="4347"/>
                  </a:lnTo>
                  <a:lnTo>
                    <a:pt x="25" y="4567"/>
                  </a:lnTo>
                  <a:lnTo>
                    <a:pt x="1" y="4787"/>
                  </a:lnTo>
                  <a:lnTo>
                    <a:pt x="25" y="5007"/>
                  </a:lnTo>
                  <a:lnTo>
                    <a:pt x="50" y="5227"/>
                  </a:lnTo>
                  <a:lnTo>
                    <a:pt x="123" y="5422"/>
                  </a:lnTo>
                  <a:lnTo>
                    <a:pt x="221" y="5642"/>
                  </a:lnTo>
                  <a:lnTo>
                    <a:pt x="343" y="5837"/>
                  </a:lnTo>
                  <a:lnTo>
                    <a:pt x="514" y="6033"/>
                  </a:lnTo>
                  <a:lnTo>
                    <a:pt x="685" y="6228"/>
                  </a:lnTo>
                  <a:lnTo>
                    <a:pt x="905" y="6399"/>
                  </a:lnTo>
                  <a:lnTo>
                    <a:pt x="880" y="6668"/>
                  </a:lnTo>
                  <a:lnTo>
                    <a:pt x="880" y="6936"/>
                  </a:lnTo>
                  <a:lnTo>
                    <a:pt x="905" y="7181"/>
                  </a:lnTo>
                  <a:lnTo>
                    <a:pt x="953" y="7400"/>
                  </a:lnTo>
                  <a:lnTo>
                    <a:pt x="1027" y="7620"/>
                  </a:lnTo>
                  <a:lnTo>
                    <a:pt x="1124" y="7816"/>
                  </a:lnTo>
                  <a:lnTo>
                    <a:pt x="1271" y="8011"/>
                  </a:lnTo>
                  <a:lnTo>
                    <a:pt x="1393" y="8182"/>
                  </a:lnTo>
                  <a:lnTo>
                    <a:pt x="1564" y="8328"/>
                  </a:lnTo>
                  <a:lnTo>
                    <a:pt x="1759" y="8451"/>
                  </a:lnTo>
                  <a:lnTo>
                    <a:pt x="1955" y="8548"/>
                  </a:lnTo>
                  <a:lnTo>
                    <a:pt x="2175" y="8621"/>
                  </a:lnTo>
                  <a:lnTo>
                    <a:pt x="2394" y="8670"/>
                  </a:lnTo>
                  <a:lnTo>
                    <a:pt x="2663" y="8695"/>
                  </a:lnTo>
                  <a:lnTo>
                    <a:pt x="2907" y="8695"/>
                  </a:lnTo>
                  <a:lnTo>
                    <a:pt x="3176" y="8670"/>
                  </a:lnTo>
                  <a:lnTo>
                    <a:pt x="3420" y="8939"/>
                  </a:lnTo>
                  <a:lnTo>
                    <a:pt x="3664" y="9159"/>
                  </a:lnTo>
                  <a:lnTo>
                    <a:pt x="3933" y="9354"/>
                  </a:lnTo>
                  <a:lnTo>
                    <a:pt x="4202" y="9476"/>
                  </a:lnTo>
                  <a:lnTo>
                    <a:pt x="4202" y="19783"/>
                  </a:lnTo>
                  <a:lnTo>
                    <a:pt x="4226" y="19905"/>
                  </a:lnTo>
                  <a:lnTo>
                    <a:pt x="4251" y="20027"/>
                  </a:lnTo>
                  <a:lnTo>
                    <a:pt x="4299" y="20125"/>
                  </a:lnTo>
                  <a:lnTo>
                    <a:pt x="4373" y="20198"/>
                  </a:lnTo>
                  <a:lnTo>
                    <a:pt x="4470" y="20271"/>
                  </a:lnTo>
                  <a:lnTo>
                    <a:pt x="4568" y="20345"/>
                  </a:lnTo>
                  <a:lnTo>
                    <a:pt x="4666" y="20369"/>
                  </a:lnTo>
                  <a:lnTo>
                    <a:pt x="4910" y="20369"/>
                  </a:lnTo>
                  <a:lnTo>
                    <a:pt x="5032" y="20345"/>
                  </a:lnTo>
                  <a:lnTo>
                    <a:pt x="5130" y="20271"/>
                  </a:lnTo>
                  <a:lnTo>
                    <a:pt x="5203" y="20198"/>
                  </a:lnTo>
                  <a:lnTo>
                    <a:pt x="5276" y="20125"/>
                  </a:lnTo>
                  <a:lnTo>
                    <a:pt x="5350" y="20027"/>
                  </a:lnTo>
                  <a:lnTo>
                    <a:pt x="5374" y="19905"/>
                  </a:lnTo>
                  <a:lnTo>
                    <a:pt x="5374" y="19783"/>
                  </a:lnTo>
                  <a:lnTo>
                    <a:pt x="5374" y="9476"/>
                  </a:lnTo>
                  <a:lnTo>
                    <a:pt x="5667" y="9354"/>
                  </a:lnTo>
                  <a:lnTo>
                    <a:pt x="5936" y="9159"/>
                  </a:lnTo>
                  <a:lnTo>
                    <a:pt x="6180" y="8939"/>
                  </a:lnTo>
                  <a:lnTo>
                    <a:pt x="6400" y="8670"/>
                  </a:lnTo>
                  <a:lnTo>
                    <a:pt x="6668" y="8695"/>
                  </a:lnTo>
                  <a:lnTo>
                    <a:pt x="6937" y="8695"/>
                  </a:lnTo>
                  <a:lnTo>
                    <a:pt x="7181" y="8670"/>
                  </a:lnTo>
                  <a:lnTo>
                    <a:pt x="7426" y="8621"/>
                  </a:lnTo>
                  <a:lnTo>
                    <a:pt x="7645" y="8548"/>
                  </a:lnTo>
                  <a:lnTo>
                    <a:pt x="7841" y="8451"/>
                  </a:lnTo>
                  <a:lnTo>
                    <a:pt x="8012" y="8328"/>
                  </a:lnTo>
                  <a:lnTo>
                    <a:pt x="8183" y="8182"/>
                  </a:lnTo>
                  <a:lnTo>
                    <a:pt x="8329" y="8011"/>
                  </a:lnTo>
                  <a:lnTo>
                    <a:pt x="8451" y="7816"/>
                  </a:lnTo>
                  <a:lnTo>
                    <a:pt x="8549" y="7620"/>
                  </a:lnTo>
                  <a:lnTo>
                    <a:pt x="8622" y="7400"/>
                  </a:lnTo>
                  <a:lnTo>
                    <a:pt x="8696" y="7181"/>
                  </a:lnTo>
                  <a:lnTo>
                    <a:pt x="8720" y="6936"/>
                  </a:lnTo>
                  <a:lnTo>
                    <a:pt x="8720" y="6668"/>
                  </a:lnTo>
                  <a:lnTo>
                    <a:pt x="8696" y="6399"/>
                  </a:lnTo>
                  <a:lnTo>
                    <a:pt x="8891" y="6228"/>
                  </a:lnTo>
                  <a:lnTo>
                    <a:pt x="9086" y="6033"/>
                  </a:lnTo>
                  <a:lnTo>
                    <a:pt x="9233" y="5837"/>
                  </a:lnTo>
                  <a:lnTo>
                    <a:pt x="9355" y="5642"/>
                  </a:lnTo>
                  <a:lnTo>
                    <a:pt x="9453" y="5422"/>
                  </a:lnTo>
                  <a:lnTo>
                    <a:pt x="9526" y="5227"/>
                  </a:lnTo>
                  <a:lnTo>
                    <a:pt x="9575" y="5007"/>
                  </a:lnTo>
                  <a:lnTo>
                    <a:pt x="9599" y="4787"/>
                  </a:lnTo>
                  <a:lnTo>
                    <a:pt x="9575" y="4567"/>
                  </a:lnTo>
                  <a:lnTo>
                    <a:pt x="9526" y="4347"/>
                  </a:lnTo>
                  <a:lnTo>
                    <a:pt x="9453" y="4128"/>
                  </a:lnTo>
                  <a:lnTo>
                    <a:pt x="9355" y="3932"/>
                  </a:lnTo>
                  <a:lnTo>
                    <a:pt x="9233" y="3712"/>
                  </a:lnTo>
                  <a:lnTo>
                    <a:pt x="9086" y="3517"/>
                  </a:lnTo>
                  <a:lnTo>
                    <a:pt x="8891" y="3346"/>
                  </a:lnTo>
                  <a:lnTo>
                    <a:pt x="8696" y="3175"/>
                  </a:lnTo>
                  <a:lnTo>
                    <a:pt x="8720" y="2906"/>
                  </a:lnTo>
                  <a:lnTo>
                    <a:pt x="8720" y="2638"/>
                  </a:lnTo>
                  <a:lnTo>
                    <a:pt x="8696" y="2394"/>
                  </a:lnTo>
                  <a:lnTo>
                    <a:pt x="8622" y="2149"/>
                  </a:lnTo>
                  <a:lnTo>
                    <a:pt x="8549" y="1930"/>
                  </a:lnTo>
                  <a:lnTo>
                    <a:pt x="8451" y="1734"/>
                  </a:lnTo>
                  <a:lnTo>
                    <a:pt x="8329" y="1563"/>
                  </a:lnTo>
                  <a:lnTo>
                    <a:pt x="8183" y="1392"/>
                  </a:lnTo>
                  <a:lnTo>
                    <a:pt x="8012" y="1246"/>
                  </a:lnTo>
                  <a:lnTo>
                    <a:pt x="7841" y="1124"/>
                  </a:lnTo>
                  <a:lnTo>
                    <a:pt x="7645" y="1026"/>
                  </a:lnTo>
                  <a:lnTo>
                    <a:pt x="7426" y="953"/>
                  </a:lnTo>
                  <a:lnTo>
                    <a:pt x="7181" y="904"/>
                  </a:lnTo>
                  <a:lnTo>
                    <a:pt x="6937" y="855"/>
                  </a:lnTo>
                  <a:lnTo>
                    <a:pt x="6668" y="855"/>
                  </a:lnTo>
                  <a:lnTo>
                    <a:pt x="6400" y="904"/>
                  </a:lnTo>
                  <a:lnTo>
                    <a:pt x="6229" y="684"/>
                  </a:lnTo>
                  <a:lnTo>
                    <a:pt x="6058" y="489"/>
                  </a:lnTo>
                  <a:lnTo>
                    <a:pt x="5863" y="342"/>
                  </a:lnTo>
                  <a:lnTo>
                    <a:pt x="5643" y="220"/>
                  </a:lnTo>
                  <a:lnTo>
                    <a:pt x="5447" y="122"/>
                  </a:lnTo>
                  <a:lnTo>
                    <a:pt x="5228" y="49"/>
                  </a:lnTo>
                  <a:lnTo>
                    <a:pt x="50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38" name="Google Shape;638;p40"/>
          <p:cNvGrpSpPr/>
          <p:nvPr/>
        </p:nvGrpSpPr>
        <p:grpSpPr>
          <a:xfrm>
            <a:off x="2064346" y="3734722"/>
            <a:ext cx="318014" cy="414510"/>
            <a:chOff x="2624850" y="4296000"/>
            <a:chExt cx="380400" cy="495825"/>
          </a:xfrm>
        </p:grpSpPr>
        <p:sp>
          <p:nvSpPr>
            <p:cNvPr id="639" name="Google Shape;639;p40"/>
            <p:cNvSpPr/>
            <p:nvPr/>
          </p:nvSpPr>
          <p:spPr>
            <a:xfrm>
              <a:off x="2845875" y="4296000"/>
              <a:ext cx="126425" cy="125800"/>
            </a:xfrm>
            <a:custGeom>
              <a:avLst/>
              <a:gdLst/>
              <a:ahLst/>
              <a:cxnLst/>
              <a:rect l="l" t="t" r="r" b="b"/>
              <a:pathLst>
                <a:path w="5057" h="5032" extrusionOk="0">
                  <a:moveTo>
                    <a:pt x="4812" y="1"/>
                  </a:moveTo>
                  <a:lnTo>
                    <a:pt x="4372" y="74"/>
                  </a:lnTo>
                  <a:lnTo>
                    <a:pt x="3762" y="196"/>
                  </a:lnTo>
                  <a:lnTo>
                    <a:pt x="3053" y="392"/>
                  </a:lnTo>
                  <a:lnTo>
                    <a:pt x="2321" y="636"/>
                  </a:lnTo>
                  <a:lnTo>
                    <a:pt x="1612" y="929"/>
                  </a:lnTo>
                  <a:lnTo>
                    <a:pt x="1295" y="1075"/>
                  </a:lnTo>
                  <a:lnTo>
                    <a:pt x="1026" y="1222"/>
                  </a:lnTo>
                  <a:lnTo>
                    <a:pt x="782" y="1368"/>
                  </a:lnTo>
                  <a:lnTo>
                    <a:pt x="611" y="1515"/>
                  </a:lnTo>
                  <a:lnTo>
                    <a:pt x="489" y="1662"/>
                  </a:lnTo>
                  <a:lnTo>
                    <a:pt x="367" y="1808"/>
                  </a:lnTo>
                  <a:lnTo>
                    <a:pt x="269" y="1979"/>
                  </a:lnTo>
                  <a:lnTo>
                    <a:pt x="172" y="2150"/>
                  </a:lnTo>
                  <a:lnTo>
                    <a:pt x="123" y="2321"/>
                  </a:lnTo>
                  <a:lnTo>
                    <a:pt x="74" y="2492"/>
                  </a:lnTo>
                  <a:lnTo>
                    <a:pt x="25" y="2687"/>
                  </a:lnTo>
                  <a:lnTo>
                    <a:pt x="1" y="2858"/>
                  </a:lnTo>
                  <a:lnTo>
                    <a:pt x="1" y="3054"/>
                  </a:lnTo>
                  <a:lnTo>
                    <a:pt x="25" y="3225"/>
                  </a:lnTo>
                  <a:lnTo>
                    <a:pt x="49" y="3420"/>
                  </a:lnTo>
                  <a:lnTo>
                    <a:pt x="98" y="3591"/>
                  </a:lnTo>
                  <a:lnTo>
                    <a:pt x="172" y="3762"/>
                  </a:lnTo>
                  <a:lnTo>
                    <a:pt x="245" y="3933"/>
                  </a:lnTo>
                  <a:lnTo>
                    <a:pt x="342" y="4104"/>
                  </a:lnTo>
                  <a:lnTo>
                    <a:pt x="440" y="4250"/>
                  </a:lnTo>
                  <a:lnTo>
                    <a:pt x="2638" y="2052"/>
                  </a:lnTo>
                  <a:lnTo>
                    <a:pt x="2736" y="2003"/>
                  </a:lnTo>
                  <a:lnTo>
                    <a:pt x="2809" y="1979"/>
                  </a:lnTo>
                  <a:lnTo>
                    <a:pt x="2907" y="2003"/>
                  </a:lnTo>
                  <a:lnTo>
                    <a:pt x="2980" y="2052"/>
                  </a:lnTo>
                  <a:lnTo>
                    <a:pt x="3029" y="2126"/>
                  </a:lnTo>
                  <a:lnTo>
                    <a:pt x="3053" y="2223"/>
                  </a:lnTo>
                  <a:lnTo>
                    <a:pt x="3029" y="2321"/>
                  </a:lnTo>
                  <a:lnTo>
                    <a:pt x="2980" y="2394"/>
                  </a:lnTo>
                  <a:lnTo>
                    <a:pt x="782" y="4592"/>
                  </a:lnTo>
                  <a:lnTo>
                    <a:pt x="953" y="4690"/>
                  </a:lnTo>
                  <a:lnTo>
                    <a:pt x="1100" y="4788"/>
                  </a:lnTo>
                  <a:lnTo>
                    <a:pt x="1271" y="4885"/>
                  </a:lnTo>
                  <a:lnTo>
                    <a:pt x="1466" y="4934"/>
                  </a:lnTo>
                  <a:lnTo>
                    <a:pt x="1637" y="4983"/>
                  </a:lnTo>
                  <a:lnTo>
                    <a:pt x="1808" y="5008"/>
                  </a:lnTo>
                  <a:lnTo>
                    <a:pt x="2003" y="5032"/>
                  </a:lnTo>
                  <a:lnTo>
                    <a:pt x="2174" y="5032"/>
                  </a:lnTo>
                  <a:lnTo>
                    <a:pt x="2370" y="5008"/>
                  </a:lnTo>
                  <a:lnTo>
                    <a:pt x="2541" y="4983"/>
                  </a:lnTo>
                  <a:lnTo>
                    <a:pt x="2712" y="4934"/>
                  </a:lnTo>
                  <a:lnTo>
                    <a:pt x="2907" y="4861"/>
                  </a:lnTo>
                  <a:lnTo>
                    <a:pt x="3053" y="4788"/>
                  </a:lnTo>
                  <a:lnTo>
                    <a:pt x="3224" y="4690"/>
                  </a:lnTo>
                  <a:lnTo>
                    <a:pt x="3371" y="4568"/>
                  </a:lnTo>
                  <a:lnTo>
                    <a:pt x="3517" y="4421"/>
                  </a:lnTo>
                  <a:lnTo>
                    <a:pt x="3664" y="4250"/>
                  </a:lnTo>
                  <a:lnTo>
                    <a:pt x="3835" y="4006"/>
                  </a:lnTo>
                  <a:lnTo>
                    <a:pt x="3981" y="3738"/>
                  </a:lnTo>
                  <a:lnTo>
                    <a:pt x="4128" y="3420"/>
                  </a:lnTo>
                  <a:lnTo>
                    <a:pt x="4397" y="2736"/>
                  </a:lnTo>
                  <a:lnTo>
                    <a:pt x="4641" y="1979"/>
                  </a:lnTo>
                  <a:lnTo>
                    <a:pt x="4836" y="1271"/>
                  </a:lnTo>
                  <a:lnTo>
                    <a:pt x="4983" y="660"/>
                  </a:lnTo>
                  <a:lnTo>
                    <a:pt x="5032" y="221"/>
                  </a:lnTo>
                  <a:lnTo>
                    <a:pt x="5056" y="98"/>
                  </a:lnTo>
                  <a:lnTo>
                    <a:pt x="5032" y="25"/>
                  </a:lnTo>
                  <a:lnTo>
                    <a:pt x="49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40" name="Google Shape;640;p40"/>
            <p:cNvSpPr/>
            <p:nvPr/>
          </p:nvSpPr>
          <p:spPr>
            <a:xfrm>
              <a:off x="2635850" y="4316150"/>
              <a:ext cx="369400" cy="475675"/>
            </a:xfrm>
            <a:custGeom>
              <a:avLst/>
              <a:gdLst/>
              <a:ahLst/>
              <a:cxnLst/>
              <a:rect l="l" t="t" r="r" b="b"/>
              <a:pathLst>
                <a:path w="14776" h="19027" extrusionOk="0">
                  <a:moveTo>
                    <a:pt x="7400" y="1"/>
                  </a:moveTo>
                  <a:lnTo>
                    <a:pt x="7254" y="25"/>
                  </a:lnTo>
                  <a:lnTo>
                    <a:pt x="7132" y="50"/>
                  </a:lnTo>
                  <a:lnTo>
                    <a:pt x="7034" y="123"/>
                  </a:lnTo>
                  <a:lnTo>
                    <a:pt x="6936" y="196"/>
                  </a:lnTo>
                  <a:lnTo>
                    <a:pt x="6863" y="294"/>
                  </a:lnTo>
                  <a:lnTo>
                    <a:pt x="6790" y="392"/>
                  </a:lnTo>
                  <a:lnTo>
                    <a:pt x="6765" y="514"/>
                  </a:lnTo>
                  <a:lnTo>
                    <a:pt x="6741" y="636"/>
                  </a:lnTo>
                  <a:lnTo>
                    <a:pt x="6741" y="4226"/>
                  </a:lnTo>
                  <a:lnTo>
                    <a:pt x="6887" y="4592"/>
                  </a:lnTo>
                  <a:lnTo>
                    <a:pt x="7009" y="4959"/>
                  </a:lnTo>
                  <a:lnTo>
                    <a:pt x="7058" y="5325"/>
                  </a:lnTo>
                  <a:lnTo>
                    <a:pt x="7083" y="5716"/>
                  </a:lnTo>
                  <a:lnTo>
                    <a:pt x="7058" y="6107"/>
                  </a:lnTo>
                  <a:lnTo>
                    <a:pt x="7009" y="6473"/>
                  </a:lnTo>
                  <a:lnTo>
                    <a:pt x="6887" y="6864"/>
                  </a:lnTo>
                  <a:lnTo>
                    <a:pt x="6741" y="7230"/>
                  </a:lnTo>
                  <a:lnTo>
                    <a:pt x="6741" y="13629"/>
                  </a:lnTo>
                  <a:lnTo>
                    <a:pt x="6203" y="13678"/>
                  </a:lnTo>
                  <a:lnTo>
                    <a:pt x="5666" y="13775"/>
                  </a:lnTo>
                  <a:lnTo>
                    <a:pt x="5153" y="13897"/>
                  </a:lnTo>
                  <a:lnTo>
                    <a:pt x="4640" y="14044"/>
                  </a:lnTo>
                  <a:lnTo>
                    <a:pt x="4152" y="14239"/>
                  </a:lnTo>
                  <a:lnTo>
                    <a:pt x="3688" y="14459"/>
                  </a:lnTo>
                  <a:lnTo>
                    <a:pt x="3224" y="14703"/>
                  </a:lnTo>
                  <a:lnTo>
                    <a:pt x="2784" y="14972"/>
                  </a:lnTo>
                  <a:lnTo>
                    <a:pt x="2369" y="15265"/>
                  </a:lnTo>
                  <a:lnTo>
                    <a:pt x="1954" y="15583"/>
                  </a:lnTo>
                  <a:lnTo>
                    <a:pt x="1588" y="15925"/>
                  </a:lnTo>
                  <a:lnTo>
                    <a:pt x="1221" y="16291"/>
                  </a:lnTo>
                  <a:lnTo>
                    <a:pt x="879" y="16682"/>
                  </a:lnTo>
                  <a:lnTo>
                    <a:pt x="562" y="17097"/>
                  </a:lnTo>
                  <a:lnTo>
                    <a:pt x="269" y="17512"/>
                  </a:lnTo>
                  <a:lnTo>
                    <a:pt x="0" y="17952"/>
                  </a:lnTo>
                  <a:lnTo>
                    <a:pt x="293" y="18074"/>
                  </a:lnTo>
                  <a:lnTo>
                    <a:pt x="611" y="18196"/>
                  </a:lnTo>
                  <a:lnTo>
                    <a:pt x="1319" y="18391"/>
                  </a:lnTo>
                  <a:lnTo>
                    <a:pt x="2125" y="18587"/>
                  </a:lnTo>
                  <a:lnTo>
                    <a:pt x="3053" y="18733"/>
                  </a:lnTo>
                  <a:lnTo>
                    <a:pt x="4030" y="18855"/>
                  </a:lnTo>
                  <a:lnTo>
                    <a:pt x="5104" y="18953"/>
                  </a:lnTo>
                  <a:lnTo>
                    <a:pt x="6228" y="19002"/>
                  </a:lnTo>
                  <a:lnTo>
                    <a:pt x="7376" y="19026"/>
                  </a:lnTo>
                  <a:lnTo>
                    <a:pt x="8548" y="19002"/>
                  </a:lnTo>
                  <a:lnTo>
                    <a:pt x="9672" y="18953"/>
                  </a:lnTo>
                  <a:lnTo>
                    <a:pt x="10746" y="18855"/>
                  </a:lnTo>
                  <a:lnTo>
                    <a:pt x="11723" y="18733"/>
                  </a:lnTo>
                  <a:lnTo>
                    <a:pt x="12651" y="18587"/>
                  </a:lnTo>
                  <a:lnTo>
                    <a:pt x="13457" y="18391"/>
                  </a:lnTo>
                  <a:lnTo>
                    <a:pt x="14165" y="18196"/>
                  </a:lnTo>
                  <a:lnTo>
                    <a:pt x="14483" y="18074"/>
                  </a:lnTo>
                  <a:lnTo>
                    <a:pt x="14776" y="17952"/>
                  </a:lnTo>
                  <a:lnTo>
                    <a:pt x="14507" y="17512"/>
                  </a:lnTo>
                  <a:lnTo>
                    <a:pt x="14214" y="17097"/>
                  </a:lnTo>
                  <a:lnTo>
                    <a:pt x="13897" y="16682"/>
                  </a:lnTo>
                  <a:lnTo>
                    <a:pt x="13555" y="16291"/>
                  </a:lnTo>
                  <a:lnTo>
                    <a:pt x="13188" y="15925"/>
                  </a:lnTo>
                  <a:lnTo>
                    <a:pt x="12822" y="15583"/>
                  </a:lnTo>
                  <a:lnTo>
                    <a:pt x="12407" y="15265"/>
                  </a:lnTo>
                  <a:lnTo>
                    <a:pt x="11992" y="14972"/>
                  </a:lnTo>
                  <a:lnTo>
                    <a:pt x="11552" y="14703"/>
                  </a:lnTo>
                  <a:lnTo>
                    <a:pt x="11088" y="14459"/>
                  </a:lnTo>
                  <a:lnTo>
                    <a:pt x="10624" y="14239"/>
                  </a:lnTo>
                  <a:lnTo>
                    <a:pt x="10136" y="14044"/>
                  </a:lnTo>
                  <a:lnTo>
                    <a:pt x="9623" y="13897"/>
                  </a:lnTo>
                  <a:lnTo>
                    <a:pt x="9110" y="13775"/>
                  </a:lnTo>
                  <a:lnTo>
                    <a:pt x="8573" y="13678"/>
                  </a:lnTo>
                  <a:lnTo>
                    <a:pt x="8035" y="13629"/>
                  </a:lnTo>
                  <a:lnTo>
                    <a:pt x="8035" y="3347"/>
                  </a:lnTo>
                  <a:lnTo>
                    <a:pt x="7913" y="3054"/>
                  </a:lnTo>
                  <a:lnTo>
                    <a:pt x="7840" y="2761"/>
                  </a:lnTo>
                  <a:lnTo>
                    <a:pt x="7791" y="2467"/>
                  </a:lnTo>
                  <a:lnTo>
                    <a:pt x="7767" y="2174"/>
                  </a:lnTo>
                  <a:lnTo>
                    <a:pt x="7791" y="1857"/>
                  </a:lnTo>
                  <a:lnTo>
                    <a:pt x="7840" y="1564"/>
                  </a:lnTo>
                  <a:lnTo>
                    <a:pt x="7913" y="1271"/>
                  </a:lnTo>
                  <a:lnTo>
                    <a:pt x="8035" y="978"/>
                  </a:lnTo>
                  <a:lnTo>
                    <a:pt x="8035" y="636"/>
                  </a:lnTo>
                  <a:lnTo>
                    <a:pt x="8011" y="514"/>
                  </a:lnTo>
                  <a:lnTo>
                    <a:pt x="7986" y="392"/>
                  </a:lnTo>
                  <a:lnTo>
                    <a:pt x="7913" y="294"/>
                  </a:lnTo>
                  <a:lnTo>
                    <a:pt x="7840" y="196"/>
                  </a:lnTo>
                  <a:lnTo>
                    <a:pt x="7742" y="123"/>
                  </a:lnTo>
                  <a:lnTo>
                    <a:pt x="7644" y="50"/>
                  </a:lnTo>
                  <a:lnTo>
                    <a:pt x="7522" y="25"/>
                  </a:lnTo>
                  <a:lnTo>
                    <a:pt x="7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41" name="Google Shape;641;p40"/>
            <p:cNvSpPr/>
            <p:nvPr/>
          </p:nvSpPr>
          <p:spPr>
            <a:xfrm>
              <a:off x="2624850" y="4357675"/>
              <a:ext cx="171600" cy="171600"/>
            </a:xfrm>
            <a:custGeom>
              <a:avLst/>
              <a:gdLst/>
              <a:ahLst/>
              <a:cxnLst/>
              <a:rect l="l" t="t" r="r" b="b"/>
              <a:pathLst>
                <a:path w="6864" h="6864" extrusionOk="0">
                  <a:moveTo>
                    <a:pt x="74" y="1"/>
                  </a:moveTo>
                  <a:lnTo>
                    <a:pt x="25" y="25"/>
                  </a:lnTo>
                  <a:lnTo>
                    <a:pt x="0" y="74"/>
                  </a:lnTo>
                  <a:lnTo>
                    <a:pt x="0" y="123"/>
                  </a:lnTo>
                  <a:lnTo>
                    <a:pt x="0" y="318"/>
                  </a:lnTo>
                  <a:lnTo>
                    <a:pt x="25" y="587"/>
                  </a:lnTo>
                  <a:lnTo>
                    <a:pt x="74" y="929"/>
                  </a:lnTo>
                  <a:lnTo>
                    <a:pt x="269" y="1759"/>
                  </a:lnTo>
                  <a:lnTo>
                    <a:pt x="538" y="2736"/>
                  </a:lnTo>
                  <a:lnTo>
                    <a:pt x="880" y="3737"/>
                  </a:lnTo>
                  <a:lnTo>
                    <a:pt x="1051" y="4226"/>
                  </a:lnTo>
                  <a:lnTo>
                    <a:pt x="1246" y="4690"/>
                  </a:lnTo>
                  <a:lnTo>
                    <a:pt x="1441" y="5105"/>
                  </a:lnTo>
                  <a:lnTo>
                    <a:pt x="1661" y="5496"/>
                  </a:lnTo>
                  <a:lnTo>
                    <a:pt x="1857" y="5813"/>
                  </a:lnTo>
                  <a:lnTo>
                    <a:pt x="2076" y="6057"/>
                  </a:lnTo>
                  <a:lnTo>
                    <a:pt x="2272" y="6228"/>
                  </a:lnTo>
                  <a:lnTo>
                    <a:pt x="2492" y="6399"/>
                  </a:lnTo>
                  <a:lnTo>
                    <a:pt x="2711" y="6521"/>
                  </a:lnTo>
                  <a:lnTo>
                    <a:pt x="2956" y="6644"/>
                  </a:lnTo>
                  <a:lnTo>
                    <a:pt x="3200" y="6741"/>
                  </a:lnTo>
                  <a:lnTo>
                    <a:pt x="3444" y="6815"/>
                  </a:lnTo>
                  <a:lnTo>
                    <a:pt x="3688" y="6863"/>
                  </a:lnTo>
                  <a:lnTo>
                    <a:pt x="4201" y="6863"/>
                  </a:lnTo>
                  <a:lnTo>
                    <a:pt x="4445" y="6839"/>
                  </a:lnTo>
                  <a:lnTo>
                    <a:pt x="4690" y="6815"/>
                  </a:lnTo>
                  <a:lnTo>
                    <a:pt x="4958" y="6741"/>
                  </a:lnTo>
                  <a:lnTo>
                    <a:pt x="5178" y="6644"/>
                  </a:lnTo>
                  <a:lnTo>
                    <a:pt x="5422" y="6521"/>
                  </a:lnTo>
                  <a:lnTo>
                    <a:pt x="5642" y="6399"/>
                  </a:lnTo>
                  <a:lnTo>
                    <a:pt x="5862" y="6228"/>
                  </a:lnTo>
                  <a:lnTo>
                    <a:pt x="2198" y="2565"/>
                  </a:lnTo>
                  <a:lnTo>
                    <a:pt x="2150" y="2492"/>
                  </a:lnTo>
                  <a:lnTo>
                    <a:pt x="2125" y="2394"/>
                  </a:lnTo>
                  <a:lnTo>
                    <a:pt x="2150" y="2296"/>
                  </a:lnTo>
                  <a:lnTo>
                    <a:pt x="2198" y="2199"/>
                  </a:lnTo>
                  <a:lnTo>
                    <a:pt x="2296" y="2150"/>
                  </a:lnTo>
                  <a:lnTo>
                    <a:pt x="2394" y="2125"/>
                  </a:lnTo>
                  <a:lnTo>
                    <a:pt x="2492" y="2150"/>
                  </a:lnTo>
                  <a:lnTo>
                    <a:pt x="2565" y="2199"/>
                  </a:lnTo>
                  <a:lnTo>
                    <a:pt x="6228" y="5862"/>
                  </a:lnTo>
                  <a:lnTo>
                    <a:pt x="6375" y="5642"/>
                  </a:lnTo>
                  <a:lnTo>
                    <a:pt x="6521" y="5422"/>
                  </a:lnTo>
                  <a:lnTo>
                    <a:pt x="6643" y="5203"/>
                  </a:lnTo>
                  <a:lnTo>
                    <a:pt x="6741" y="4958"/>
                  </a:lnTo>
                  <a:lnTo>
                    <a:pt x="6814" y="4714"/>
                  </a:lnTo>
                  <a:lnTo>
                    <a:pt x="6839" y="4446"/>
                  </a:lnTo>
                  <a:lnTo>
                    <a:pt x="6863" y="4201"/>
                  </a:lnTo>
                  <a:lnTo>
                    <a:pt x="6863" y="3933"/>
                  </a:lnTo>
                  <a:lnTo>
                    <a:pt x="6839" y="3688"/>
                  </a:lnTo>
                  <a:lnTo>
                    <a:pt x="6814" y="3444"/>
                  </a:lnTo>
                  <a:lnTo>
                    <a:pt x="6741" y="3200"/>
                  </a:lnTo>
                  <a:lnTo>
                    <a:pt x="6643" y="2956"/>
                  </a:lnTo>
                  <a:lnTo>
                    <a:pt x="6521" y="2711"/>
                  </a:lnTo>
                  <a:lnTo>
                    <a:pt x="6399" y="2492"/>
                  </a:lnTo>
                  <a:lnTo>
                    <a:pt x="6228" y="2272"/>
                  </a:lnTo>
                  <a:lnTo>
                    <a:pt x="6057" y="2076"/>
                  </a:lnTo>
                  <a:lnTo>
                    <a:pt x="5813" y="1857"/>
                  </a:lnTo>
                  <a:lnTo>
                    <a:pt x="5496" y="1661"/>
                  </a:lnTo>
                  <a:lnTo>
                    <a:pt x="5105" y="1466"/>
                  </a:lnTo>
                  <a:lnTo>
                    <a:pt x="4690" y="1246"/>
                  </a:lnTo>
                  <a:lnTo>
                    <a:pt x="4226" y="1051"/>
                  </a:lnTo>
                  <a:lnTo>
                    <a:pt x="3737" y="880"/>
                  </a:lnTo>
                  <a:lnTo>
                    <a:pt x="2736" y="538"/>
                  </a:lnTo>
                  <a:lnTo>
                    <a:pt x="1759" y="269"/>
                  </a:lnTo>
                  <a:lnTo>
                    <a:pt x="928" y="74"/>
                  </a:lnTo>
                  <a:lnTo>
                    <a:pt x="587" y="25"/>
                  </a:lnTo>
                  <a:lnTo>
                    <a:pt x="3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642" name="Google Shape;642;p40"/>
          <p:cNvSpPr/>
          <p:nvPr/>
        </p:nvSpPr>
        <p:spPr>
          <a:xfrm>
            <a:off x="3180303" y="3772127"/>
            <a:ext cx="339959" cy="339980"/>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43" name="Google Shape;643;p40"/>
          <p:cNvSpPr/>
          <p:nvPr/>
        </p:nvSpPr>
        <p:spPr>
          <a:xfrm>
            <a:off x="2616754" y="3793571"/>
            <a:ext cx="339959" cy="297094"/>
          </a:xfrm>
          <a:custGeom>
            <a:avLst/>
            <a:gdLst/>
            <a:ahLst/>
            <a:cxnLst/>
            <a:rect l="l" t="t" r="r" b="b"/>
            <a:pathLst>
              <a:path w="16266" h="14215" extrusionOk="0">
                <a:moveTo>
                  <a:pt x="8597" y="4397"/>
                </a:moveTo>
                <a:lnTo>
                  <a:pt x="8719" y="4421"/>
                </a:lnTo>
                <a:lnTo>
                  <a:pt x="8866" y="4445"/>
                </a:lnTo>
                <a:lnTo>
                  <a:pt x="8988" y="4519"/>
                </a:lnTo>
                <a:lnTo>
                  <a:pt x="9085" y="4616"/>
                </a:lnTo>
                <a:lnTo>
                  <a:pt x="9159" y="4714"/>
                </a:lnTo>
                <a:lnTo>
                  <a:pt x="9208" y="4836"/>
                </a:lnTo>
                <a:lnTo>
                  <a:pt x="9232" y="4958"/>
                </a:lnTo>
                <a:lnTo>
                  <a:pt x="9256" y="5105"/>
                </a:lnTo>
                <a:lnTo>
                  <a:pt x="8963" y="8939"/>
                </a:lnTo>
                <a:lnTo>
                  <a:pt x="8939" y="9086"/>
                </a:lnTo>
                <a:lnTo>
                  <a:pt x="8890" y="9232"/>
                </a:lnTo>
                <a:lnTo>
                  <a:pt x="8817" y="9330"/>
                </a:lnTo>
                <a:lnTo>
                  <a:pt x="8719" y="9452"/>
                </a:lnTo>
                <a:lnTo>
                  <a:pt x="8597" y="9525"/>
                </a:lnTo>
                <a:lnTo>
                  <a:pt x="8475" y="9599"/>
                </a:lnTo>
                <a:lnTo>
                  <a:pt x="8353" y="9648"/>
                </a:lnTo>
                <a:lnTo>
                  <a:pt x="7913" y="9648"/>
                </a:lnTo>
                <a:lnTo>
                  <a:pt x="7791" y="9599"/>
                </a:lnTo>
                <a:lnTo>
                  <a:pt x="7669" y="9525"/>
                </a:lnTo>
                <a:lnTo>
                  <a:pt x="7547" y="9452"/>
                </a:lnTo>
                <a:lnTo>
                  <a:pt x="7449" y="9330"/>
                </a:lnTo>
                <a:lnTo>
                  <a:pt x="7376" y="9232"/>
                </a:lnTo>
                <a:lnTo>
                  <a:pt x="7327" y="9086"/>
                </a:lnTo>
                <a:lnTo>
                  <a:pt x="7303" y="8939"/>
                </a:lnTo>
                <a:lnTo>
                  <a:pt x="7010" y="5105"/>
                </a:lnTo>
                <a:lnTo>
                  <a:pt x="7034" y="4958"/>
                </a:lnTo>
                <a:lnTo>
                  <a:pt x="7058" y="4836"/>
                </a:lnTo>
                <a:lnTo>
                  <a:pt x="7107" y="4714"/>
                </a:lnTo>
                <a:lnTo>
                  <a:pt x="7180" y="4616"/>
                </a:lnTo>
                <a:lnTo>
                  <a:pt x="7278" y="4519"/>
                </a:lnTo>
                <a:lnTo>
                  <a:pt x="7400" y="4445"/>
                </a:lnTo>
                <a:lnTo>
                  <a:pt x="7547" y="4421"/>
                </a:lnTo>
                <a:lnTo>
                  <a:pt x="7669" y="4397"/>
                </a:lnTo>
                <a:close/>
                <a:moveTo>
                  <a:pt x="8133" y="10429"/>
                </a:moveTo>
                <a:lnTo>
                  <a:pt x="8328" y="10454"/>
                </a:lnTo>
                <a:lnTo>
                  <a:pt x="8499" y="10502"/>
                </a:lnTo>
                <a:lnTo>
                  <a:pt x="8670" y="10600"/>
                </a:lnTo>
                <a:lnTo>
                  <a:pt x="8817" y="10722"/>
                </a:lnTo>
                <a:lnTo>
                  <a:pt x="8939" y="10869"/>
                </a:lnTo>
                <a:lnTo>
                  <a:pt x="9037" y="11040"/>
                </a:lnTo>
                <a:lnTo>
                  <a:pt x="9085" y="11211"/>
                </a:lnTo>
                <a:lnTo>
                  <a:pt x="9110" y="11406"/>
                </a:lnTo>
                <a:lnTo>
                  <a:pt x="9085" y="11601"/>
                </a:lnTo>
                <a:lnTo>
                  <a:pt x="9037" y="11797"/>
                </a:lnTo>
                <a:lnTo>
                  <a:pt x="8939" y="11943"/>
                </a:lnTo>
                <a:lnTo>
                  <a:pt x="8817" y="12090"/>
                </a:lnTo>
                <a:lnTo>
                  <a:pt x="8670" y="12212"/>
                </a:lnTo>
                <a:lnTo>
                  <a:pt x="8499" y="12310"/>
                </a:lnTo>
                <a:lnTo>
                  <a:pt x="8328" y="12359"/>
                </a:lnTo>
                <a:lnTo>
                  <a:pt x="8133" y="12383"/>
                </a:lnTo>
                <a:lnTo>
                  <a:pt x="7938" y="12359"/>
                </a:lnTo>
                <a:lnTo>
                  <a:pt x="7742" y="12310"/>
                </a:lnTo>
                <a:lnTo>
                  <a:pt x="7596" y="12212"/>
                </a:lnTo>
                <a:lnTo>
                  <a:pt x="7449" y="12090"/>
                </a:lnTo>
                <a:lnTo>
                  <a:pt x="7327" y="11943"/>
                </a:lnTo>
                <a:lnTo>
                  <a:pt x="7229" y="11797"/>
                </a:lnTo>
                <a:lnTo>
                  <a:pt x="7180" y="11601"/>
                </a:lnTo>
                <a:lnTo>
                  <a:pt x="7156" y="11406"/>
                </a:lnTo>
                <a:lnTo>
                  <a:pt x="7180" y="11211"/>
                </a:lnTo>
                <a:lnTo>
                  <a:pt x="7229" y="11040"/>
                </a:lnTo>
                <a:lnTo>
                  <a:pt x="7327" y="10869"/>
                </a:lnTo>
                <a:lnTo>
                  <a:pt x="7449" y="10722"/>
                </a:lnTo>
                <a:lnTo>
                  <a:pt x="7596" y="10600"/>
                </a:lnTo>
                <a:lnTo>
                  <a:pt x="7742" y="10502"/>
                </a:lnTo>
                <a:lnTo>
                  <a:pt x="7938" y="10454"/>
                </a:lnTo>
                <a:lnTo>
                  <a:pt x="8133" y="10429"/>
                </a:lnTo>
                <a:close/>
                <a:moveTo>
                  <a:pt x="7986" y="0"/>
                </a:moveTo>
                <a:lnTo>
                  <a:pt x="7864" y="25"/>
                </a:lnTo>
                <a:lnTo>
                  <a:pt x="7742" y="74"/>
                </a:lnTo>
                <a:lnTo>
                  <a:pt x="7620" y="123"/>
                </a:lnTo>
                <a:lnTo>
                  <a:pt x="7522" y="196"/>
                </a:lnTo>
                <a:lnTo>
                  <a:pt x="7425" y="294"/>
                </a:lnTo>
                <a:lnTo>
                  <a:pt x="7327" y="391"/>
                </a:lnTo>
                <a:lnTo>
                  <a:pt x="7254" y="489"/>
                </a:lnTo>
                <a:lnTo>
                  <a:pt x="147" y="12700"/>
                </a:lnTo>
                <a:lnTo>
                  <a:pt x="73" y="12823"/>
                </a:lnTo>
                <a:lnTo>
                  <a:pt x="25" y="12945"/>
                </a:lnTo>
                <a:lnTo>
                  <a:pt x="0" y="13067"/>
                </a:lnTo>
                <a:lnTo>
                  <a:pt x="0" y="13213"/>
                </a:lnTo>
                <a:lnTo>
                  <a:pt x="0" y="13335"/>
                </a:lnTo>
                <a:lnTo>
                  <a:pt x="25" y="13458"/>
                </a:lnTo>
                <a:lnTo>
                  <a:pt x="73" y="13604"/>
                </a:lnTo>
                <a:lnTo>
                  <a:pt x="147" y="13726"/>
                </a:lnTo>
                <a:lnTo>
                  <a:pt x="220" y="13824"/>
                </a:lnTo>
                <a:lnTo>
                  <a:pt x="293" y="13922"/>
                </a:lnTo>
                <a:lnTo>
                  <a:pt x="391" y="14019"/>
                </a:lnTo>
                <a:lnTo>
                  <a:pt x="513" y="14093"/>
                </a:lnTo>
                <a:lnTo>
                  <a:pt x="635" y="14141"/>
                </a:lnTo>
                <a:lnTo>
                  <a:pt x="757" y="14190"/>
                </a:lnTo>
                <a:lnTo>
                  <a:pt x="879" y="14215"/>
                </a:lnTo>
                <a:lnTo>
                  <a:pt x="15387" y="14215"/>
                </a:lnTo>
                <a:lnTo>
                  <a:pt x="15509" y="14190"/>
                </a:lnTo>
                <a:lnTo>
                  <a:pt x="15631" y="14141"/>
                </a:lnTo>
                <a:lnTo>
                  <a:pt x="15753" y="14093"/>
                </a:lnTo>
                <a:lnTo>
                  <a:pt x="15875" y="14019"/>
                </a:lnTo>
                <a:lnTo>
                  <a:pt x="15973" y="13922"/>
                </a:lnTo>
                <a:lnTo>
                  <a:pt x="16046" y="13824"/>
                </a:lnTo>
                <a:lnTo>
                  <a:pt x="16119" y="13726"/>
                </a:lnTo>
                <a:lnTo>
                  <a:pt x="16193" y="13604"/>
                </a:lnTo>
                <a:lnTo>
                  <a:pt x="16241" y="13458"/>
                </a:lnTo>
                <a:lnTo>
                  <a:pt x="16266" y="13335"/>
                </a:lnTo>
                <a:lnTo>
                  <a:pt x="16266" y="13213"/>
                </a:lnTo>
                <a:lnTo>
                  <a:pt x="16266" y="13067"/>
                </a:lnTo>
                <a:lnTo>
                  <a:pt x="16241" y="12945"/>
                </a:lnTo>
                <a:lnTo>
                  <a:pt x="16193" y="12823"/>
                </a:lnTo>
                <a:lnTo>
                  <a:pt x="16119" y="12700"/>
                </a:lnTo>
                <a:lnTo>
                  <a:pt x="9012" y="489"/>
                </a:lnTo>
                <a:lnTo>
                  <a:pt x="8939" y="391"/>
                </a:lnTo>
                <a:lnTo>
                  <a:pt x="8841" y="294"/>
                </a:lnTo>
                <a:lnTo>
                  <a:pt x="8744" y="196"/>
                </a:lnTo>
                <a:lnTo>
                  <a:pt x="8646" y="123"/>
                </a:lnTo>
                <a:lnTo>
                  <a:pt x="8524" y="74"/>
                </a:lnTo>
                <a:lnTo>
                  <a:pt x="8402" y="25"/>
                </a:lnTo>
                <a:lnTo>
                  <a:pt x="8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44" name="Google Shape;644;p40"/>
          <p:cNvSpPr/>
          <p:nvPr/>
        </p:nvSpPr>
        <p:spPr>
          <a:xfrm>
            <a:off x="3742304" y="3770601"/>
            <a:ext cx="343053" cy="343032"/>
          </a:xfrm>
          <a:custGeom>
            <a:avLst/>
            <a:gdLst/>
            <a:ahLst/>
            <a:cxnLst/>
            <a:rect l="l" t="t" r="r" b="b"/>
            <a:pathLst>
              <a:path w="16414" h="16413" extrusionOk="0">
                <a:moveTo>
                  <a:pt x="10088" y="5080"/>
                </a:moveTo>
                <a:lnTo>
                  <a:pt x="10234" y="5105"/>
                </a:lnTo>
                <a:lnTo>
                  <a:pt x="10307" y="5129"/>
                </a:lnTo>
                <a:lnTo>
                  <a:pt x="10356" y="5178"/>
                </a:lnTo>
                <a:lnTo>
                  <a:pt x="11235" y="6057"/>
                </a:lnTo>
                <a:lnTo>
                  <a:pt x="11284" y="6106"/>
                </a:lnTo>
                <a:lnTo>
                  <a:pt x="11309" y="6179"/>
                </a:lnTo>
                <a:lnTo>
                  <a:pt x="11333" y="6326"/>
                </a:lnTo>
                <a:lnTo>
                  <a:pt x="11309" y="6473"/>
                </a:lnTo>
                <a:lnTo>
                  <a:pt x="11284" y="6546"/>
                </a:lnTo>
                <a:lnTo>
                  <a:pt x="11235" y="6595"/>
                </a:lnTo>
                <a:lnTo>
                  <a:pt x="9892" y="7938"/>
                </a:lnTo>
                <a:lnTo>
                  <a:pt x="9843" y="7987"/>
                </a:lnTo>
                <a:lnTo>
                  <a:pt x="9819" y="8060"/>
                </a:lnTo>
                <a:lnTo>
                  <a:pt x="9795" y="8207"/>
                </a:lnTo>
                <a:lnTo>
                  <a:pt x="9819" y="8353"/>
                </a:lnTo>
                <a:lnTo>
                  <a:pt x="9843" y="8426"/>
                </a:lnTo>
                <a:lnTo>
                  <a:pt x="9892" y="8475"/>
                </a:lnTo>
                <a:lnTo>
                  <a:pt x="11235" y="9818"/>
                </a:lnTo>
                <a:lnTo>
                  <a:pt x="11284" y="9867"/>
                </a:lnTo>
                <a:lnTo>
                  <a:pt x="11309" y="9941"/>
                </a:lnTo>
                <a:lnTo>
                  <a:pt x="11333" y="10087"/>
                </a:lnTo>
                <a:lnTo>
                  <a:pt x="11309" y="10234"/>
                </a:lnTo>
                <a:lnTo>
                  <a:pt x="11284" y="10307"/>
                </a:lnTo>
                <a:lnTo>
                  <a:pt x="11235" y="10356"/>
                </a:lnTo>
                <a:lnTo>
                  <a:pt x="10356" y="11235"/>
                </a:lnTo>
                <a:lnTo>
                  <a:pt x="10307" y="11284"/>
                </a:lnTo>
                <a:lnTo>
                  <a:pt x="10234" y="11308"/>
                </a:lnTo>
                <a:lnTo>
                  <a:pt x="10088" y="11333"/>
                </a:lnTo>
                <a:lnTo>
                  <a:pt x="9941" y="11308"/>
                </a:lnTo>
                <a:lnTo>
                  <a:pt x="9868" y="11284"/>
                </a:lnTo>
                <a:lnTo>
                  <a:pt x="9819" y="11235"/>
                </a:lnTo>
                <a:lnTo>
                  <a:pt x="8476" y="9892"/>
                </a:lnTo>
                <a:lnTo>
                  <a:pt x="8427" y="9843"/>
                </a:lnTo>
                <a:lnTo>
                  <a:pt x="8354" y="9818"/>
                </a:lnTo>
                <a:lnTo>
                  <a:pt x="8207" y="9794"/>
                </a:lnTo>
                <a:lnTo>
                  <a:pt x="8061" y="9818"/>
                </a:lnTo>
                <a:lnTo>
                  <a:pt x="7987" y="9843"/>
                </a:lnTo>
                <a:lnTo>
                  <a:pt x="7938" y="9892"/>
                </a:lnTo>
                <a:lnTo>
                  <a:pt x="6595" y="11235"/>
                </a:lnTo>
                <a:lnTo>
                  <a:pt x="6546" y="11284"/>
                </a:lnTo>
                <a:lnTo>
                  <a:pt x="6473" y="11308"/>
                </a:lnTo>
                <a:lnTo>
                  <a:pt x="6326" y="11333"/>
                </a:lnTo>
                <a:lnTo>
                  <a:pt x="6180" y="11308"/>
                </a:lnTo>
                <a:lnTo>
                  <a:pt x="6107" y="11284"/>
                </a:lnTo>
                <a:lnTo>
                  <a:pt x="6058" y="11235"/>
                </a:lnTo>
                <a:lnTo>
                  <a:pt x="5179" y="10356"/>
                </a:lnTo>
                <a:lnTo>
                  <a:pt x="5130" y="10307"/>
                </a:lnTo>
                <a:lnTo>
                  <a:pt x="5105" y="10234"/>
                </a:lnTo>
                <a:lnTo>
                  <a:pt x="5081" y="10087"/>
                </a:lnTo>
                <a:lnTo>
                  <a:pt x="5105" y="9941"/>
                </a:lnTo>
                <a:lnTo>
                  <a:pt x="5130" y="9867"/>
                </a:lnTo>
                <a:lnTo>
                  <a:pt x="5179" y="9818"/>
                </a:lnTo>
                <a:lnTo>
                  <a:pt x="6522" y="8475"/>
                </a:lnTo>
                <a:lnTo>
                  <a:pt x="6571" y="8426"/>
                </a:lnTo>
                <a:lnTo>
                  <a:pt x="6595" y="8353"/>
                </a:lnTo>
                <a:lnTo>
                  <a:pt x="6620" y="8207"/>
                </a:lnTo>
                <a:lnTo>
                  <a:pt x="6595" y="8060"/>
                </a:lnTo>
                <a:lnTo>
                  <a:pt x="6571" y="7987"/>
                </a:lnTo>
                <a:lnTo>
                  <a:pt x="6522" y="7938"/>
                </a:lnTo>
                <a:lnTo>
                  <a:pt x="5179" y="6595"/>
                </a:lnTo>
                <a:lnTo>
                  <a:pt x="5130" y="6546"/>
                </a:lnTo>
                <a:lnTo>
                  <a:pt x="5105" y="6473"/>
                </a:lnTo>
                <a:lnTo>
                  <a:pt x="5081" y="6326"/>
                </a:lnTo>
                <a:lnTo>
                  <a:pt x="5105" y="6179"/>
                </a:lnTo>
                <a:lnTo>
                  <a:pt x="5130" y="6106"/>
                </a:lnTo>
                <a:lnTo>
                  <a:pt x="5179" y="6057"/>
                </a:lnTo>
                <a:lnTo>
                  <a:pt x="6058" y="5178"/>
                </a:lnTo>
                <a:lnTo>
                  <a:pt x="6107" y="5129"/>
                </a:lnTo>
                <a:lnTo>
                  <a:pt x="6180" y="5105"/>
                </a:lnTo>
                <a:lnTo>
                  <a:pt x="6326" y="5080"/>
                </a:lnTo>
                <a:lnTo>
                  <a:pt x="6473" y="5105"/>
                </a:lnTo>
                <a:lnTo>
                  <a:pt x="6546" y="5129"/>
                </a:lnTo>
                <a:lnTo>
                  <a:pt x="6595" y="5178"/>
                </a:lnTo>
                <a:lnTo>
                  <a:pt x="7938" y="6521"/>
                </a:lnTo>
                <a:lnTo>
                  <a:pt x="7987" y="6570"/>
                </a:lnTo>
                <a:lnTo>
                  <a:pt x="8061" y="6595"/>
                </a:lnTo>
                <a:lnTo>
                  <a:pt x="8207" y="6619"/>
                </a:lnTo>
                <a:lnTo>
                  <a:pt x="8354" y="6595"/>
                </a:lnTo>
                <a:lnTo>
                  <a:pt x="8427" y="6570"/>
                </a:lnTo>
                <a:lnTo>
                  <a:pt x="8476" y="6521"/>
                </a:lnTo>
                <a:lnTo>
                  <a:pt x="9819" y="5178"/>
                </a:lnTo>
                <a:lnTo>
                  <a:pt x="9868" y="5129"/>
                </a:lnTo>
                <a:lnTo>
                  <a:pt x="9941" y="5105"/>
                </a:lnTo>
                <a:lnTo>
                  <a:pt x="10088" y="5080"/>
                </a:lnTo>
                <a:close/>
                <a:moveTo>
                  <a:pt x="5130" y="0"/>
                </a:moveTo>
                <a:lnTo>
                  <a:pt x="4934" y="25"/>
                </a:lnTo>
                <a:lnTo>
                  <a:pt x="4739" y="74"/>
                </a:lnTo>
                <a:lnTo>
                  <a:pt x="4568" y="171"/>
                </a:lnTo>
                <a:lnTo>
                  <a:pt x="4397" y="293"/>
                </a:lnTo>
                <a:lnTo>
                  <a:pt x="294" y="4397"/>
                </a:lnTo>
                <a:lnTo>
                  <a:pt x="172" y="4568"/>
                </a:lnTo>
                <a:lnTo>
                  <a:pt x="74" y="4738"/>
                </a:lnTo>
                <a:lnTo>
                  <a:pt x="25" y="4934"/>
                </a:lnTo>
                <a:lnTo>
                  <a:pt x="1" y="5129"/>
                </a:lnTo>
                <a:lnTo>
                  <a:pt x="1" y="11284"/>
                </a:lnTo>
                <a:lnTo>
                  <a:pt x="25" y="11479"/>
                </a:lnTo>
                <a:lnTo>
                  <a:pt x="74" y="11675"/>
                </a:lnTo>
                <a:lnTo>
                  <a:pt x="172" y="11846"/>
                </a:lnTo>
                <a:lnTo>
                  <a:pt x="294" y="12017"/>
                </a:lnTo>
                <a:lnTo>
                  <a:pt x="4397" y="16120"/>
                </a:lnTo>
                <a:lnTo>
                  <a:pt x="4568" y="16242"/>
                </a:lnTo>
                <a:lnTo>
                  <a:pt x="4739" y="16339"/>
                </a:lnTo>
                <a:lnTo>
                  <a:pt x="4934" y="16388"/>
                </a:lnTo>
                <a:lnTo>
                  <a:pt x="5130" y="16413"/>
                </a:lnTo>
                <a:lnTo>
                  <a:pt x="11284" y="16413"/>
                </a:lnTo>
                <a:lnTo>
                  <a:pt x="11480" y="16388"/>
                </a:lnTo>
                <a:lnTo>
                  <a:pt x="11675" y="16339"/>
                </a:lnTo>
                <a:lnTo>
                  <a:pt x="11846" y="16242"/>
                </a:lnTo>
                <a:lnTo>
                  <a:pt x="12017" y="16120"/>
                </a:lnTo>
                <a:lnTo>
                  <a:pt x="16120" y="12017"/>
                </a:lnTo>
                <a:lnTo>
                  <a:pt x="16242" y="11846"/>
                </a:lnTo>
                <a:lnTo>
                  <a:pt x="16340" y="11675"/>
                </a:lnTo>
                <a:lnTo>
                  <a:pt x="16389" y="11479"/>
                </a:lnTo>
                <a:lnTo>
                  <a:pt x="16413" y="11284"/>
                </a:lnTo>
                <a:lnTo>
                  <a:pt x="16413" y="5129"/>
                </a:lnTo>
                <a:lnTo>
                  <a:pt x="16389" y="4934"/>
                </a:lnTo>
                <a:lnTo>
                  <a:pt x="16340" y="4738"/>
                </a:lnTo>
                <a:lnTo>
                  <a:pt x="16242" y="4568"/>
                </a:lnTo>
                <a:lnTo>
                  <a:pt x="16120" y="4397"/>
                </a:lnTo>
                <a:lnTo>
                  <a:pt x="12017" y="293"/>
                </a:lnTo>
                <a:lnTo>
                  <a:pt x="11846" y="171"/>
                </a:lnTo>
                <a:lnTo>
                  <a:pt x="11675" y="74"/>
                </a:lnTo>
                <a:lnTo>
                  <a:pt x="11480" y="25"/>
                </a:lnTo>
                <a:lnTo>
                  <a:pt x="1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645" name="Google Shape;645;p40"/>
          <p:cNvGrpSpPr/>
          <p:nvPr/>
        </p:nvGrpSpPr>
        <p:grpSpPr>
          <a:xfrm>
            <a:off x="4280686" y="3775560"/>
            <a:ext cx="393045" cy="332833"/>
            <a:chOff x="5275975" y="4344850"/>
            <a:chExt cx="470150" cy="398125"/>
          </a:xfrm>
        </p:grpSpPr>
        <p:sp>
          <p:nvSpPr>
            <p:cNvPr id="646" name="Google Shape;646;p40"/>
            <p:cNvSpPr/>
            <p:nvPr/>
          </p:nvSpPr>
          <p:spPr>
            <a:xfrm>
              <a:off x="5661250" y="4690450"/>
              <a:ext cx="65950" cy="52525"/>
            </a:xfrm>
            <a:custGeom>
              <a:avLst/>
              <a:gdLst/>
              <a:ahLst/>
              <a:cxnLst/>
              <a:rect l="l" t="t" r="r" b="b"/>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47" name="Google Shape;647;p40"/>
            <p:cNvSpPr/>
            <p:nvPr/>
          </p:nvSpPr>
          <p:spPr>
            <a:xfrm>
              <a:off x="5294900" y="4690450"/>
              <a:ext cx="65950" cy="52525"/>
            </a:xfrm>
            <a:custGeom>
              <a:avLst/>
              <a:gdLst/>
              <a:ahLst/>
              <a:cxnLst/>
              <a:rect l="l" t="t" r="r" b="b"/>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48" name="Google Shape;648;p40"/>
            <p:cNvSpPr/>
            <p:nvPr/>
          </p:nvSpPr>
          <p:spPr>
            <a:xfrm>
              <a:off x="5275975" y="4344850"/>
              <a:ext cx="470150" cy="334025"/>
            </a:xfrm>
            <a:custGeom>
              <a:avLst/>
              <a:gdLst/>
              <a:ahLst/>
              <a:cxnLst/>
              <a:rect l="l" t="t" r="r" b="b"/>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649" name="Google Shape;649;p40"/>
          <p:cNvSpPr/>
          <p:nvPr/>
        </p:nvSpPr>
        <p:spPr>
          <a:xfrm>
            <a:off x="4864301" y="3765502"/>
            <a:ext cx="353252" cy="353231"/>
          </a:xfrm>
          <a:custGeom>
            <a:avLst/>
            <a:gdLst/>
            <a:ahLst/>
            <a:cxnLst/>
            <a:rect l="l" t="t" r="r" b="b"/>
            <a:pathLst>
              <a:path w="16902" h="16901" extrusionOk="0">
                <a:moveTo>
                  <a:pt x="14386" y="757"/>
                </a:moveTo>
                <a:lnTo>
                  <a:pt x="14557" y="782"/>
                </a:lnTo>
                <a:lnTo>
                  <a:pt x="14728" y="806"/>
                </a:lnTo>
                <a:lnTo>
                  <a:pt x="14899" y="831"/>
                </a:lnTo>
                <a:lnTo>
                  <a:pt x="15070" y="904"/>
                </a:lnTo>
                <a:lnTo>
                  <a:pt x="15216" y="977"/>
                </a:lnTo>
                <a:lnTo>
                  <a:pt x="15363" y="1050"/>
                </a:lnTo>
                <a:lnTo>
                  <a:pt x="15509" y="1148"/>
                </a:lnTo>
                <a:lnTo>
                  <a:pt x="15631" y="1270"/>
                </a:lnTo>
                <a:lnTo>
                  <a:pt x="15729" y="1392"/>
                </a:lnTo>
                <a:lnTo>
                  <a:pt x="15827" y="1539"/>
                </a:lnTo>
                <a:lnTo>
                  <a:pt x="15925" y="1661"/>
                </a:lnTo>
                <a:lnTo>
                  <a:pt x="15998" y="1807"/>
                </a:lnTo>
                <a:lnTo>
                  <a:pt x="16047" y="1978"/>
                </a:lnTo>
                <a:lnTo>
                  <a:pt x="16095" y="2125"/>
                </a:lnTo>
                <a:lnTo>
                  <a:pt x="16120" y="2296"/>
                </a:lnTo>
                <a:lnTo>
                  <a:pt x="16144" y="2467"/>
                </a:lnTo>
                <a:lnTo>
                  <a:pt x="16120" y="2565"/>
                </a:lnTo>
                <a:lnTo>
                  <a:pt x="16071" y="2638"/>
                </a:lnTo>
                <a:lnTo>
                  <a:pt x="15998" y="2687"/>
                </a:lnTo>
                <a:lnTo>
                  <a:pt x="15900" y="2711"/>
                </a:lnTo>
                <a:lnTo>
                  <a:pt x="15802" y="2687"/>
                </a:lnTo>
                <a:lnTo>
                  <a:pt x="15729" y="2638"/>
                </a:lnTo>
                <a:lnTo>
                  <a:pt x="15680" y="2565"/>
                </a:lnTo>
                <a:lnTo>
                  <a:pt x="15656" y="2467"/>
                </a:lnTo>
                <a:lnTo>
                  <a:pt x="15631" y="2247"/>
                </a:lnTo>
                <a:lnTo>
                  <a:pt x="15558" y="2003"/>
                </a:lnTo>
                <a:lnTo>
                  <a:pt x="15436" y="1807"/>
                </a:lnTo>
                <a:lnTo>
                  <a:pt x="15290" y="1612"/>
                </a:lnTo>
                <a:lnTo>
                  <a:pt x="15094" y="1466"/>
                </a:lnTo>
                <a:lnTo>
                  <a:pt x="14874" y="1343"/>
                </a:lnTo>
                <a:lnTo>
                  <a:pt x="14630" y="1270"/>
                </a:lnTo>
                <a:lnTo>
                  <a:pt x="14386" y="1246"/>
                </a:lnTo>
                <a:lnTo>
                  <a:pt x="14288" y="1246"/>
                </a:lnTo>
                <a:lnTo>
                  <a:pt x="14215" y="1172"/>
                </a:lnTo>
                <a:lnTo>
                  <a:pt x="14166" y="1099"/>
                </a:lnTo>
                <a:lnTo>
                  <a:pt x="14142" y="1002"/>
                </a:lnTo>
                <a:lnTo>
                  <a:pt x="14166" y="904"/>
                </a:lnTo>
                <a:lnTo>
                  <a:pt x="14215" y="831"/>
                </a:lnTo>
                <a:lnTo>
                  <a:pt x="14288" y="782"/>
                </a:lnTo>
                <a:lnTo>
                  <a:pt x="14386" y="757"/>
                </a:lnTo>
                <a:close/>
                <a:moveTo>
                  <a:pt x="15460" y="0"/>
                </a:moveTo>
                <a:lnTo>
                  <a:pt x="15167" y="25"/>
                </a:lnTo>
                <a:lnTo>
                  <a:pt x="14850" y="49"/>
                </a:lnTo>
                <a:lnTo>
                  <a:pt x="14557" y="122"/>
                </a:lnTo>
                <a:lnTo>
                  <a:pt x="14117" y="244"/>
                </a:lnTo>
                <a:lnTo>
                  <a:pt x="13873" y="318"/>
                </a:lnTo>
                <a:lnTo>
                  <a:pt x="13653" y="415"/>
                </a:lnTo>
                <a:lnTo>
                  <a:pt x="13458" y="537"/>
                </a:lnTo>
                <a:lnTo>
                  <a:pt x="13287" y="660"/>
                </a:lnTo>
                <a:lnTo>
                  <a:pt x="10625" y="3346"/>
                </a:lnTo>
                <a:lnTo>
                  <a:pt x="2858" y="1221"/>
                </a:lnTo>
                <a:lnTo>
                  <a:pt x="2712" y="1197"/>
                </a:lnTo>
                <a:lnTo>
                  <a:pt x="2590" y="1221"/>
                </a:lnTo>
                <a:lnTo>
                  <a:pt x="2467" y="1270"/>
                </a:lnTo>
                <a:lnTo>
                  <a:pt x="2345" y="1343"/>
                </a:lnTo>
                <a:lnTo>
                  <a:pt x="1613" y="2101"/>
                </a:lnTo>
                <a:lnTo>
                  <a:pt x="1539" y="2198"/>
                </a:lnTo>
                <a:lnTo>
                  <a:pt x="1491" y="2296"/>
                </a:lnTo>
                <a:lnTo>
                  <a:pt x="1466" y="2418"/>
                </a:lnTo>
                <a:lnTo>
                  <a:pt x="1466" y="2516"/>
                </a:lnTo>
                <a:lnTo>
                  <a:pt x="1491" y="2613"/>
                </a:lnTo>
                <a:lnTo>
                  <a:pt x="1515" y="2687"/>
                </a:lnTo>
                <a:lnTo>
                  <a:pt x="1613" y="2833"/>
                </a:lnTo>
                <a:lnTo>
                  <a:pt x="1710" y="2907"/>
                </a:lnTo>
                <a:lnTo>
                  <a:pt x="7425" y="6619"/>
                </a:lnTo>
                <a:lnTo>
                  <a:pt x="4177" y="10893"/>
                </a:lnTo>
                <a:lnTo>
                  <a:pt x="929" y="10331"/>
                </a:lnTo>
                <a:lnTo>
                  <a:pt x="831" y="10331"/>
                </a:lnTo>
                <a:lnTo>
                  <a:pt x="709" y="10356"/>
                </a:lnTo>
                <a:lnTo>
                  <a:pt x="611" y="10404"/>
                </a:lnTo>
                <a:lnTo>
                  <a:pt x="514" y="10478"/>
                </a:lnTo>
                <a:lnTo>
                  <a:pt x="147" y="10844"/>
                </a:lnTo>
                <a:lnTo>
                  <a:pt x="74" y="10942"/>
                </a:lnTo>
                <a:lnTo>
                  <a:pt x="25" y="11064"/>
                </a:lnTo>
                <a:lnTo>
                  <a:pt x="1" y="11186"/>
                </a:lnTo>
                <a:lnTo>
                  <a:pt x="1" y="11308"/>
                </a:lnTo>
                <a:lnTo>
                  <a:pt x="50" y="11455"/>
                </a:lnTo>
                <a:lnTo>
                  <a:pt x="147" y="11601"/>
                </a:lnTo>
                <a:lnTo>
                  <a:pt x="245" y="11674"/>
                </a:lnTo>
                <a:lnTo>
                  <a:pt x="3444" y="13457"/>
                </a:lnTo>
                <a:lnTo>
                  <a:pt x="5227" y="16657"/>
                </a:lnTo>
                <a:lnTo>
                  <a:pt x="5301" y="16754"/>
                </a:lnTo>
                <a:lnTo>
                  <a:pt x="5447" y="16852"/>
                </a:lnTo>
                <a:lnTo>
                  <a:pt x="5594" y="16901"/>
                </a:lnTo>
                <a:lnTo>
                  <a:pt x="5716" y="16901"/>
                </a:lnTo>
                <a:lnTo>
                  <a:pt x="5838" y="16877"/>
                </a:lnTo>
                <a:lnTo>
                  <a:pt x="5960" y="16828"/>
                </a:lnTo>
                <a:lnTo>
                  <a:pt x="6058" y="16754"/>
                </a:lnTo>
                <a:lnTo>
                  <a:pt x="6424" y="16388"/>
                </a:lnTo>
                <a:lnTo>
                  <a:pt x="6497" y="16290"/>
                </a:lnTo>
                <a:lnTo>
                  <a:pt x="6546" y="16193"/>
                </a:lnTo>
                <a:lnTo>
                  <a:pt x="6571" y="16071"/>
                </a:lnTo>
                <a:lnTo>
                  <a:pt x="6571" y="15973"/>
                </a:lnTo>
                <a:lnTo>
                  <a:pt x="6009" y="12725"/>
                </a:lnTo>
                <a:lnTo>
                  <a:pt x="10283" y="9476"/>
                </a:lnTo>
                <a:lnTo>
                  <a:pt x="13995" y="15191"/>
                </a:lnTo>
                <a:lnTo>
                  <a:pt x="14068" y="15289"/>
                </a:lnTo>
                <a:lnTo>
                  <a:pt x="14215" y="15387"/>
                </a:lnTo>
                <a:lnTo>
                  <a:pt x="14288" y="15411"/>
                </a:lnTo>
                <a:lnTo>
                  <a:pt x="14386" y="15436"/>
                </a:lnTo>
                <a:lnTo>
                  <a:pt x="14484" y="15436"/>
                </a:lnTo>
                <a:lnTo>
                  <a:pt x="14606" y="15411"/>
                </a:lnTo>
                <a:lnTo>
                  <a:pt x="14703" y="15362"/>
                </a:lnTo>
                <a:lnTo>
                  <a:pt x="14801" y="15289"/>
                </a:lnTo>
                <a:lnTo>
                  <a:pt x="15558" y="14556"/>
                </a:lnTo>
                <a:lnTo>
                  <a:pt x="15631" y="14434"/>
                </a:lnTo>
                <a:lnTo>
                  <a:pt x="15680" y="14312"/>
                </a:lnTo>
                <a:lnTo>
                  <a:pt x="15705" y="14190"/>
                </a:lnTo>
                <a:lnTo>
                  <a:pt x="15680" y="14043"/>
                </a:lnTo>
                <a:lnTo>
                  <a:pt x="13555" y="6277"/>
                </a:lnTo>
                <a:lnTo>
                  <a:pt x="16242" y="3615"/>
                </a:lnTo>
                <a:lnTo>
                  <a:pt x="16364" y="3444"/>
                </a:lnTo>
                <a:lnTo>
                  <a:pt x="16486" y="3248"/>
                </a:lnTo>
                <a:lnTo>
                  <a:pt x="16584" y="3029"/>
                </a:lnTo>
                <a:lnTo>
                  <a:pt x="16657" y="2784"/>
                </a:lnTo>
                <a:lnTo>
                  <a:pt x="16779" y="2345"/>
                </a:lnTo>
                <a:lnTo>
                  <a:pt x="16853" y="2052"/>
                </a:lnTo>
                <a:lnTo>
                  <a:pt x="16877" y="1734"/>
                </a:lnTo>
                <a:lnTo>
                  <a:pt x="16901" y="1441"/>
                </a:lnTo>
                <a:lnTo>
                  <a:pt x="16901" y="1197"/>
                </a:lnTo>
                <a:lnTo>
                  <a:pt x="16901" y="953"/>
                </a:lnTo>
                <a:lnTo>
                  <a:pt x="16853" y="757"/>
                </a:lnTo>
                <a:lnTo>
                  <a:pt x="16779" y="586"/>
                </a:lnTo>
                <a:lnTo>
                  <a:pt x="16706" y="415"/>
                </a:lnTo>
                <a:lnTo>
                  <a:pt x="16608" y="293"/>
                </a:lnTo>
                <a:lnTo>
                  <a:pt x="16486" y="196"/>
                </a:lnTo>
                <a:lnTo>
                  <a:pt x="16315" y="122"/>
                </a:lnTo>
                <a:lnTo>
                  <a:pt x="16144" y="49"/>
                </a:lnTo>
                <a:lnTo>
                  <a:pt x="159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650" name="Google Shape;650;p40"/>
          <p:cNvGrpSpPr/>
          <p:nvPr/>
        </p:nvGrpSpPr>
        <p:grpSpPr>
          <a:xfrm>
            <a:off x="5423039" y="3748516"/>
            <a:ext cx="362448" cy="386922"/>
            <a:chOff x="6642425" y="4312500"/>
            <a:chExt cx="433550" cy="462825"/>
          </a:xfrm>
        </p:grpSpPr>
        <p:sp>
          <p:nvSpPr>
            <p:cNvPr id="651" name="Google Shape;651;p40"/>
            <p:cNvSpPr/>
            <p:nvPr/>
          </p:nvSpPr>
          <p:spPr>
            <a:xfrm>
              <a:off x="6642425" y="4687375"/>
              <a:ext cx="433550" cy="39125"/>
            </a:xfrm>
            <a:custGeom>
              <a:avLst/>
              <a:gdLst/>
              <a:ahLst/>
              <a:cxnLst/>
              <a:rect l="l" t="t" r="r" b="b"/>
              <a:pathLst>
                <a:path w="17342" h="1565" extrusionOk="0">
                  <a:moveTo>
                    <a:pt x="489" y="1"/>
                  </a:moveTo>
                  <a:lnTo>
                    <a:pt x="392" y="25"/>
                  </a:lnTo>
                  <a:lnTo>
                    <a:pt x="294" y="50"/>
                  </a:lnTo>
                  <a:lnTo>
                    <a:pt x="221" y="99"/>
                  </a:lnTo>
                  <a:lnTo>
                    <a:pt x="147" y="148"/>
                  </a:lnTo>
                  <a:lnTo>
                    <a:pt x="74" y="221"/>
                  </a:lnTo>
                  <a:lnTo>
                    <a:pt x="25" y="318"/>
                  </a:lnTo>
                  <a:lnTo>
                    <a:pt x="1" y="392"/>
                  </a:lnTo>
                  <a:lnTo>
                    <a:pt x="1" y="489"/>
                  </a:lnTo>
                  <a:lnTo>
                    <a:pt x="1" y="612"/>
                  </a:lnTo>
                  <a:lnTo>
                    <a:pt x="25" y="685"/>
                  </a:lnTo>
                  <a:lnTo>
                    <a:pt x="74" y="783"/>
                  </a:lnTo>
                  <a:lnTo>
                    <a:pt x="147" y="856"/>
                  </a:lnTo>
                  <a:lnTo>
                    <a:pt x="221" y="905"/>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40"/>
                  </a:lnTo>
                  <a:lnTo>
                    <a:pt x="2297" y="1564"/>
                  </a:lnTo>
                  <a:lnTo>
                    <a:pt x="2761" y="1564"/>
                  </a:lnTo>
                  <a:lnTo>
                    <a:pt x="2956" y="1540"/>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40"/>
                  </a:lnTo>
                  <a:lnTo>
                    <a:pt x="6400" y="1564"/>
                  </a:lnTo>
                  <a:lnTo>
                    <a:pt x="6839" y="1564"/>
                  </a:lnTo>
                  <a:lnTo>
                    <a:pt x="7059" y="1540"/>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40"/>
                  </a:lnTo>
                  <a:lnTo>
                    <a:pt x="10478" y="1564"/>
                  </a:lnTo>
                  <a:lnTo>
                    <a:pt x="10942" y="1564"/>
                  </a:lnTo>
                  <a:lnTo>
                    <a:pt x="11138" y="1540"/>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40"/>
                  </a:lnTo>
                  <a:lnTo>
                    <a:pt x="14581" y="1564"/>
                  </a:lnTo>
                  <a:lnTo>
                    <a:pt x="15046" y="1564"/>
                  </a:lnTo>
                  <a:lnTo>
                    <a:pt x="15241" y="1540"/>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5"/>
                  </a:lnTo>
                  <a:lnTo>
                    <a:pt x="17195" y="856"/>
                  </a:lnTo>
                  <a:lnTo>
                    <a:pt x="17268" y="783"/>
                  </a:lnTo>
                  <a:lnTo>
                    <a:pt x="17317" y="685"/>
                  </a:lnTo>
                  <a:lnTo>
                    <a:pt x="17341" y="612"/>
                  </a:lnTo>
                  <a:lnTo>
                    <a:pt x="17341" y="489"/>
                  </a:lnTo>
                  <a:lnTo>
                    <a:pt x="17341" y="392"/>
                  </a:lnTo>
                  <a:lnTo>
                    <a:pt x="17317" y="318"/>
                  </a:lnTo>
                  <a:lnTo>
                    <a:pt x="17268" y="221"/>
                  </a:lnTo>
                  <a:lnTo>
                    <a:pt x="17195" y="148"/>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52" name="Google Shape;652;p40"/>
            <p:cNvSpPr/>
            <p:nvPr/>
          </p:nvSpPr>
          <p:spPr>
            <a:xfrm>
              <a:off x="6642425" y="4736225"/>
              <a:ext cx="433550" cy="39100"/>
            </a:xfrm>
            <a:custGeom>
              <a:avLst/>
              <a:gdLst/>
              <a:ahLst/>
              <a:cxnLst/>
              <a:rect l="l" t="t" r="r" b="b"/>
              <a:pathLst>
                <a:path w="17342" h="1564" extrusionOk="0">
                  <a:moveTo>
                    <a:pt x="489" y="1"/>
                  </a:moveTo>
                  <a:lnTo>
                    <a:pt x="392" y="25"/>
                  </a:lnTo>
                  <a:lnTo>
                    <a:pt x="294" y="50"/>
                  </a:lnTo>
                  <a:lnTo>
                    <a:pt x="221" y="99"/>
                  </a:lnTo>
                  <a:lnTo>
                    <a:pt x="147" y="147"/>
                  </a:lnTo>
                  <a:lnTo>
                    <a:pt x="74" y="221"/>
                  </a:lnTo>
                  <a:lnTo>
                    <a:pt x="25" y="318"/>
                  </a:lnTo>
                  <a:lnTo>
                    <a:pt x="1" y="392"/>
                  </a:lnTo>
                  <a:lnTo>
                    <a:pt x="1" y="489"/>
                  </a:lnTo>
                  <a:lnTo>
                    <a:pt x="1" y="611"/>
                  </a:lnTo>
                  <a:lnTo>
                    <a:pt x="25" y="685"/>
                  </a:lnTo>
                  <a:lnTo>
                    <a:pt x="74" y="782"/>
                  </a:lnTo>
                  <a:lnTo>
                    <a:pt x="147" y="856"/>
                  </a:lnTo>
                  <a:lnTo>
                    <a:pt x="221" y="904"/>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39"/>
                  </a:lnTo>
                  <a:lnTo>
                    <a:pt x="2297" y="1564"/>
                  </a:lnTo>
                  <a:lnTo>
                    <a:pt x="2761" y="1564"/>
                  </a:lnTo>
                  <a:lnTo>
                    <a:pt x="2956" y="1539"/>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39"/>
                  </a:lnTo>
                  <a:lnTo>
                    <a:pt x="6400" y="1564"/>
                  </a:lnTo>
                  <a:lnTo>
                    <a:pt x="6839" y="1564"/>
                  </a:lnTo>
                  <a:lnTo>
                    <a:pt x="7059" y="1539"/>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39"/>
                  </a:lnTo>
                  <a:lnTo>
                    <a:pt x="10478" y="1564"/>
                  </a:lnTo>
                  <a:lnTo>
                    <a:pt x="10942" y="1564"/>
                  </a:lnTo>
                  <a:lnTo>
                    <a:pt x="11138" y="1539"/>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39"/>
                  </a:lnTo>
                  <a:lnTo>
                    <a:pt x="14581" y="1564"/>
                  </a:lnTo>
                  <a:lnTo>
                    <a:pt x="15046" y="1564"/>
                  </a:lnTo>
                  <a:lnTo>
                    <a:pt x="15241" y="1539"/>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4"/>
                  </a:lnTo>
                  <a:lnTo>
                    <a:pt x="17195" y="856"/>
                  </a:lnTo>
                  <a:lnTo>
                    <a:pt x="17268" y="782"/>
                  </a:lnTo>
                  <a:lnTo>
                    <a:pt x="17317" y="685"/>
                  </a:lnTo>
                  <a:lnTo>
                    <a:pt x="17341" y="611"/>
                  </a:lnTo>
                  <a:lnTo>
                    <a:pt x="17341" y="489"/>
                  </a:lnTo>
                  <a:lnTo>
                    <a:pt x="17341" y="392"/>
                  </a:lnTo>
                  <a:lnTo>
                    <a:pt x="17317" y="318"/>
                  </a:lnTo>
                  <a:lnTo>
                    <a:pt x="17268" y="221"/>
                  </a:lnTo>
                  <a:lnTo>
                    <a:pt x="17195" y="147"/>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53" name="Google Shape;653;p40"/>
            <p:cNvSpPr/>
            <p:nvPr/>
          </p:nvSpPr>
          <p:spPr>
            <a:xfrm>
              <a:off x="6684575" y="4312500"/>
              <a:ext cx="349875" cy="377350"/>
            </a:xfrm>
            <a:custGeom>
              <a:avLst/>
              <a:gdLst/>
              <a:ahLst/>
              <a:cxnLst/>
              <a:rect l="l" t="t" r="r" b="b"/>
              <a:pathLst>
                <a:path w="13995" h="15094" extrusionOk="0">
                  <a:moveTo>
                    <a:pt x="5691" y="5740"/>
                  </a:moveTo>
                  <a:lnTo>
                    <a:pt x="5764" y="5764"/>
                  </a:lnTo>
                  <a:lnTo>
                    <a:pt x="5813" y="5837"/>
                  </a:lnTo>
                  <a:lnTo>
                    <a:pt x="5862" y="5886"/>
                  </a:lnTo>
                  <a:lnTo>
                    <a:pt x="5935" y="6082"/>
                  </a:lnTo>
                  <a:lnTo>
                    <a:pt x="5959" y="6301"/>
                  </a:lnTo>
                  <a:lnTo>
                    <a:pt x="5935" y="6521"/>
                  </a:lnTo>
                  <a:lnTo>
                    <a:pt x="5862" y="6692"/>
                  </a:lnTo>
                  <a:lnTo>
                    <a:pt x="5813" y="6765"/>
                  </a:lnTo>
                  <a:lnTo>
                    <a:pt x="5764" y="6814"/>
                  </a:lnTo>
                  <a:lnTo>
                    <a:pt x="5691" y="6839"/>
                  </a:lnTo>
                  <a:lnTo>
                    <a:pt x="5642" y="6863"/>
                  </a:lnTo>
                  <a:lnTo>
                    <a:pt x="5569" y="6839"/>
                  </a:lnTo>
                  <a:lnTo>
                    <a:pt x="5520" y="6814"/>
                  </a:lnTo>
                  <a:lnTo>
                    <a:pt x="5446" y="6765"/>
                  </a:lnTo>
                  <a:lnTo>
                    <a:pt x="5398" y="6692"/>
                  </a:lnTo>
                  <a:lnTo>
                    <a:pt x="5349" y="6521"/>
                  </a:lnTo>
                  <a:lnTo>
                    <a:pt x="5324" y="6301"/>
                  </a:lnTo>
                  <a:lnTo>
                    <a:pt x="5349" y="6082"/>
                  </a:lnTo>
                  <a:lnTo>
                    <a:pt x="5398" y="5886"/>
                  </a:lnTo>
                  <a:lnTo>
                    <a:pt x="5446" y="5837"/>
                  </a:lnTo>
                  <a:lnTo>
                    <a:pt x="5520" y="5764"/>
                  </a:lnTo>
                  <a:lnTo>
                    <a:pt x="5569" y="5740"/>
                  </a:lnTo>
                  <a:close/>
                  <a:moveTo>
                    <a:pt x="8402" y="5740"/>
                  </a:moveTo>
                  <a:lnTo>
                    <a:pt x="8475" y="5764"/>
                  </a:lnTo>
                  <a:lnTo>
                    <a:pt x="8524" y="5837"/>
                  </a:lnTo>
                  <a:lnTo>
                    <a:pt x="8573" y="5886"/>
                  </a:lnTo>
                  <a:lnTo>
                    <a:pt x="8621" y="6082"/>
                  </a:lnTo>
                  <a:lnTo>
                    <a:pt x="8646" y="6301"/>
                  </a:lnTo>
                  <a:lnTo>
                    <a:pt x="8621" y="6521"/>
                  </a:lnTo>
                  <a:lnTo>
                    <a:pt x="8573" y="6692"/>
                  </a:lnTo>
                  <a:lnTo>
                    <a:pt x="8524" y="6765"/>
                  </a:lnTo>
                  <a:lnTo>
                    <a:pt x="8475" y="6814"/>
                  </a:lnTo>
                  <a:lnTo>
                    <a:pt x="8402" y="6839"/>
                  </a:lnTo>
                  <a:lnTo>
                    <a:pt x="8328" y="6863"/>
                  </a:lnTo>
                  <a:lnTo>
                    <a:pt x="8280" y="6839"/>
                  </a:lnTo>
                  <a:lnTo>
                    <a:pt x="8206" y="6814"/>
                  </a:lnTo>
                  <a:lnTo>
                    <a:pt x="8157" y="6765"/>
                  </a:lnTo>
                  <a:lnTo>
                    <a:pt x="8109" y="6692"/>
                  </a:lnTo>
                  <a:lnTo>
                    <a:pt x="8035" y="6521"/>
                  </a:lnTo>
                  <a:lnTo>
                    <a:pt x="8011" y="6301"/>
                  </a:lnTo>
                  <a:lnTo>
                    <a:pt x="8035" y="6082"/>
                  </a:lnTo>
                  <a:lnTo>
                    <a:pt x="8109" y="5886"/>
                  </a:lnTo>
                  <a:lnTo>
                    <a:pt x="8157" y="5837"/>
                  </a:lnTo>
                  <a:lnTo>
                    <a:pt x="8206" y="5764"/>
                  </a:lnTo>
                  <a:lnTo>
                    <a:pt x="8280" y="5740"/>
                  </a:lnTo>
                  <a:close/>
                  <a:moveTo>
                    <a:pt x="9867" y="2931"/>
                  </a:moveTo>
                  <a:lnTo>
                    <a:pt x="9867" y="4421"/>
                  </a:lnTo>
                  <a:lnTo>
                    <a:pt x="11552" y="4421"/>
                  </a:lnTo>
                  <a:lnTo>
                    <a:pt x="11552" y="6033"/>
                  </a:lnTo>
                  <a:lnTo>
                    <a:pt x="7229" y="4225"/>
                  </a:lnTo>
                  <a:lnTo>
                    <a:pt x="7229" y="9867"/>
                  </a:lnTo>
                  <a:lnTo>
                    <a:pt x="7205" y="9965"/>
                  </a:lnTo>
                  <a:lnTo>
                    <a:pt x="7156" y="10063"/>
                  </a:lnTo>
                  <a:lnTo>
                    <a:pt x="7083" y="10111"/>
                  </a:lnTo>
                  <a:lnTo>
                    <a:pt x="6887" y="10111"/>
                  </a:lnTo>
                  <a:lnTo>
                    <a:pt x="6814" y="10063"/>
                  </a:lnTo>
                  <a:lnTo>
                    <a:pt x="6765" y="9965"/>
                  </a:lnTo>
                  <a:lnTo>
                    <a:pt x="6741" y="9867"/>
                  </a:lnTo>
                  <a:lnTo>
                    <a:pt x="6741" y="4225"/>
                  </a:lnTo>
                  <a:lnTo>
                    <a:pt x="2418" y="6033"/>
                  </a:lnTo>
                  <a:lnTo>
                    <a:pt x="2418" y="4421"/>
                  </a:lnTo>
                  <a:lnTo>
                    <a:pt x="4103" y="4421"/>
                  </a:lnTo>
                  <a:lnTo>
                    <a:pt x="4103" y="2931"/>
                  </a:lnTo>
                  <a:close/>
                  <a:moveTo>
                    <a:pt x="5520" y="0"/>
                  </a:moveTo>
                  <a:lnTo>
                    <a:pt x="5520" y="2027"/>
                  </a:lnTo>
                  <a:lnTo>
                    <a:pt x="3151" y="2027"/>
                  </a:lnTo>
                  <a:lnTo>
                    <a:pt x="3151" y="3542"/>
                  </a:lnTo>
                  <a:lnTo>
                    <a:pt x="1466" y="3542"/>
                  </a:lnTo>
                  <a:lnTo>
                    <a:pt x="1466" y="6423"/>
                  </a:lnTo>
                  <a:lnTo>
                    <a:pt x="586" y="6765"/>
                  </a:lnTo>
                  <a:lnTo>
                    <a:pt x="415" y="6863"/>
                  </a:lnTo>
                  <a:lnTo>
                    <a:pt x="269" y="6985"/>
                  </a:lnTo>
                  <a:lnTo>
                    <a:pt x="147" y="7132"/>
                  </a:lnTo>
                  <a:lnTo>
                    <a:pt x="49" y="7278"/>
                  </a:lnTo>
                  <a:lnTo>
                    <a:pt x="0" y="7425"/>
                  </a:lnTo>
                  <a:lnTo>
                    <a:pt x="0" y="7596"/>
                  </a:lnTo>
                  <a:lnTo>
                    <a:pt x="0" y="7791"/>
                  </a:lnTo>
                  <a:lnTo>
                    <a:pt x="73" y="7987"/>
                  </a:lnTo>
                  <a:lnTo>
                    <a:pt x="1514" y="11308"/>
                  </a:lnTo>
                  <a:lnTo>
                    <a:pt x="1514" y="14874"/>
                  </a:lnTo>
                  <a:lnTo>
                    <a:pt x="1759" y="14752"/>
                  </a:lnTo>
                  <a:lnTo>
                    <a:pt x="2052" y="14630"/>
                  </a:lnTo>
                  <a:lnTo>
                    <a:pt x="2247" y="14581"/>
                  </a:lnTo>
                  <a:lnTo>
                    <a:pt x="2442" y="14556"/>
                  </a:lnTo>
                  <a:lnTo>
                    <a:pt x="2662" y="14532"/>
                  </a:lnTo>
                  <a:lnTo>
                    <a:pt x="2882" y="14508"/>
                  </a:lnTo>
                  <a:lnTo>
                    <a:pt x="3175" y="14532"/>
                  </a:lnTo>
                  <a:lnTo>
                    <a:pt x="3419" y="14556"/>
                  </a:lnTo>
                  <a:lnTo>
                    <a:pt x="3639" y="14605"/>
                  </a:lnTo>
                  <a:lnTo>
                    <a:pt x="3835" y="14678"/>
                  </a:lnTo>
                  <a:lnTo>
                    <a:pt x="4152" y="14801"/>
                  </a:lnTo>
                  <a:lnTo>
                    <a:pt x="4396" y="14947"/>
                  </a:lnTo>
                  <a:lnTo>
                    <a:pt x="4543" y="15020"/>
                  </a:lnTo>
                  <a:lnTo>
                    <a:pt x="4641" y="15069"/>
                  </a:lnTo>
                  <a:lnTo>
                    <a:pt x="4787" y="15094"/>
                  </a:lnTo>
                  <a:lnTo>
                    <a:pt x="5105" y="15094"/>
                  </a:lnTo>
                  <a:lnTo>
                    <a:pt x="5227" y="15069"/>
                  </a:lnTo>
                  <a:lnTo>
                    <a:pt x="5349" y="15020"/>
                  </a:lnTo>
                  <a:lnTo>
                    <a:pt x="5471" y="14947"/>
                  </a:lnTo>
                  <a:lnTo>
                    <a:pt x="5740" y="14801"/>
                  </a:lnTo>
                  <a:lnTo>
                    <a:pt x="6057" y="14678"/>
                  </a:lnTo>
                  <a:lnTo>
                    <a:pt x="6252" y="14605"/>
                  </a:lnTo>
                  <a:lnTo>
                    <a:pt x="6472" y="14556"/>
                  </a:lnTo>
                  <a:lnTo>
                    <a:pt x="6716" y="14532"/>
                  </a:lnTo>
                  <a:lnTo>
                    <a:pt x="6985" y="14508"/>
                  </a:lnTo>
                  <a:lnTo>
                    <a:pt x="7254" y="14532"/>
                  </a:lnTo>
                  <a:lnTo>
                    <a:pt x="7498" y="14556"/>
                  </a:lnTo>
                  <a:lnTo>
                    <a:pt x="7718" y="14605"/>
                  </a:lnTo>
                  <a:lnTo>
                    <a:pt x="7913" y="14678"/>
                  </a:lnTo>
                  <a:lnTo>
                    <a:pt x="8255" y="14801"/>
                  </a:lnTo>
                  <a:lnTo>
                    <a:pt x="8499" y="14947"/>
                  </a:lnTo>
                  <a:lnTo>
                    <a:pt x="8621" y="15020"/>
                  </a:lnTo>
                  <a:lnTo>
                    <a:pt x="8744" y="15069"/>
                  </a:lnTo>
                  <a:lnTo>
                    <a:pt x="8866" y="15094"/>
                  </a:lnTo>
                  <a:lnTo>
                    <a:pt x="9183" y="15094"/>
                  </a:lnTo>
                  <a:lnTo>
                    <a:pt x="9330" y="15069"/>
                  </a:lnTo>
                  <a:lnTo>
                    <a:pt x="9427" y="15020"/>
                  </a:lnTo>
                  <a:lnTo>
                    <a:pt x="9574" y="14947"/>
                  </a:lnTo>
                  <a:lnTo>
                    <a:pt x="9818" y="14801"/>
                  </a:lnTo>
                  <a:lnTo>
                    <a:pt x="10136" y="14678"/>
                  </a:lnTo>
                  <a:lnTo>
                    <a:pt x="10331" y="14605"/>
                  </a:lnTo>
                  <a:lnTo>
                    <a:pt x="10551" y="14556"/>
                  </a:lnTo>
                  <a:lnTo>
                    <a:pt x="10795" y="14532"/>
                  </a:lnTo>
                  <a:lnTo>
                    <a:pt x="11088" y="14508"/>
                  </a:lnTo>
                  <a:lnTo>
                    <a:pt x="11308" y="14532"/>
                  </a:lnTo>
                  <a:lnTo>
                    <a:pt x="11528" y="14556"/>
                  </a:lnTo>
                  <a:lnTo>
                    <a:pt x="11723" y="14581"/>
                  </a:lnTo>
                  <a:lnTo>
                    <a:pt x="11919" y="14630"/>
                  </a:lnTo>
                  <a:lnTo>
                    <a:pt x="12212" y="14752"/>
                  </a:lnTo>
                  <a:lnTo>
                    <a:pt x="12456" y="14874"/>
                  </a:lnTo>
                  <a:lnTo>
                    <a:pt x="12456" y="11308"/>
                  </a:lnTo>
                  <a:lnTo>
                    <a:pt x="13897" y="7987"/>
                  </a:lnTo>
                  <a:lnTo>
                    <a:pt x="13970" y="7791"/>
                  </a:lnTo>
                  <a:lnTo>
                    <a:pt x="13995" y="7596"/>
                  </a:lnTo>
                  <a:lnTo>
                    <a:pt x="13970" y="7425"/>
                  </a:lnTo>
                  <a:lnTo>
                    <a:pt x="13921" y="7278"/>
                  </a:lnTo>
                  <a:lnTo>
                    <a:pt x="13824" y="7132"/>
                  </a:lnTo>
                  <a:lnTo>
                    <a:pt x="13701" y="6985"/>
                  </a:lnTo>
                  <a:lnTo>
                    <a:pt x="13555" y="6863"/>
                  </a:lnTo>
                  <a:lnTo>
                    <a:pt x="13384" y="6765"/>
                  </a:lnTo>
                  <a:lnTo>
                    <a:pt x="12505" y="6423"/>
                  </a:lnTo>
                  <a:lnTo>
                    <a:pt x="12505" y="3542"/>
                  </a:lnTo>
                  <a:lnTo>
                    <a:pt x="10820" y="3542"/>
                  </a:lnTo>
                  <a:lnTo>
                    <a:pt x="10820" y="2027"/>
                  </a:lnTo>
                  <a:lnTo>
                    <a:pt x="8450" y="2027"/>
                  </a:lnTo>
                  <a:lnTo>
                    <a:pt x="84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654" name="Google Shape;654;p40"/>
          <p:cNvSpPr/>
          <p:nvPr/>
        </p:nvSpPr>
        <p:spPr>
          <a:xfrm>
            <a:off x="299775" y="4368343"/>
            <a:ext cx="465527" cy="274647"/>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655" name="Google Shape;655;p40"/>
          <p:cNvGrpSpPr/>
          <p:nvPr/>
        </p:nvGrpSpPr>
        <p:grpSpPr>
          <a:xfrm>
            <a:off x="910227" y="4322764"/>
            <a:ext cx="371623" cy="365499"/>
            <a:chOff x="1244325" y="4999400"/>
            <a:chExt cx="444525" cy="437200"/>
          </a:xfrm>
        </p:grpSpPr>
        <p:sp>
          <p:nvSpPr>
            <p:cNvPr id="656" name="Google Shape;656;p40"/>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57" name="Google Shape;657;p40"/>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58" name="Google Shape;658;p40"/>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59" name="Google Shape;659;p40"/>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60" name="Google Shape;660;p40"/>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61" name="Google Shape;661;p40"/>
          <p:cNvGrpSpPr/>
          <p:nvPr/>
        </p:nvGrpSpPr>
        <p:grpSpPr>
          <a:xfrm>
            <a:off x="1506943" y="4311018"/>
            <a:ext cx="305265" cy="388970"/>
            <a:chOff x="1958100" y="4985350"/>
            <a:chExt cx="365150" cy="465275"/>
          </a:xfrm>
        </p:grpSpPr>
        <p:sp>
          <p:nvSpPr>
            <p:cNvPr id="662" name="Google Shape;662;p40"/>
            <p:cNvSpPr/>
            <p:nvPr/>
          </p:nvSpPr>
          <p:spPr>
            <a:xfrm>
              <a:off x="1958100" y="4985350"/>
              <a:ext cx="365150" cy="465275"/>
            </a:xfrm>
            <a:custGeom>
              <a:avLst/>
              <a:gdLst/>
              <a:ahLst/>
              <a:cxnLst/>
              <a:rect l="l" t="t" r="r" b="b"/>
              <a:pathLst>
                <a:path w="14606" h="18611" extrusionOk="0">
                  <a:moveTo>
                    <a:pt x="4152" y="1734"/>
                  </a:moveTo>
                  <a:lnTo>
                    <a:pt x="4274" y="1759"/>
                  </a:lnTo>
                  <a:lnTo>
                    <a:pt x="4397" y="1783"/>
                  </a:lnTo>
                  <a:lnTo>
                    <a:pt x="4543" y="1808"/>
                  </a:lnTo>
                  <a:lnTo>
                    <a:pt x="4812" y="1930"/>
                  </a:lnTo>
                  <a:lnTo>
                    <a:pt x="5105" y="2125"/>
                  </a:lnTo>
                  <a:lnTo>
                    <a:pt x="5398" y="2394"/>
                  </a:lnTo>
                  <a:lnTo>
                    <a:pt x="5496" y="2516"/>
                  </a:lnTo>
                  <a:lnTo>
                    <a:pt x="5593" y="2638"/>
                  </a:lnTo>
                  <a:lnTo>
                    <a:pt x="5789" y="2956"/>
                  </a:lnTo>
                  <a:lnTo>
                    <a:pt x="5935" y="3322"/>
                  </a:lnTo>
                  <a:lnTo>
                    <a:pt x="6057" y="3688"/>
                  </a:lnTo>
                  <a:lnTo>
                    <a:pt x="6155" y="4079"/>
                  </a:lnTo>
                  <a:lnTo>
                    <a:pt x="6204" y="4470"/>
                  </a:lnTo>
                  <a:lnTo>
                    <a:pt x="6277" y="4836"/>
                  </a:lnTo>
                  <a:lnTo>
                    <a:pt x="6302" y="5154"/>
                  </a:lnTo>
                  <a:lnTo>
                    <a:pt x="5984" y="5129"/>
                  </a:lnTo>
                  <a:lnTo>
                    <a:pt x="5618" y="5080"/>
                  </a:lnTo>
                  <a:lnTo>
                    <a:pt x="5227" y="5007"/>
                  </a:lnTo>
                  <a:lnTo>
                    <a:pt x="4836" y="4909"/>
                  </a:lnTo>
                  <a:lnTo>
                    <a:pt x="4470" y="4787"/>
                  </a:lnTo>
                  <a:lnTo>
                    <a:pt x="4104" y="4641"/>
                  </a:lnTo>
                  <a:lnTo>
                    <a:pt x="3786" y="4445"/>
                  </a:lnTo>
                  <a:lnTo>
                    <a:pt x="3664" y="4348"/>
                  </a:lnTo>
                  <a:lnTo>
                    <a:pt x="3542" y="4250"/>
                  </a:lnTo>
                  <a:lnTo>
                    <a:pt x="3273" y="3957"/>
                  </a:lnTo>
                  <a:lnTo>
                    <a:pt x="3078" y="3664"/>
                  </a:lnTo>
                  <a:lnTo>
                    <a:pt x="2956" y="3395"/>
                  </a:lnTo>
                  <a:lnTo>
                    <a:pt x="2931" y="3273"/>
                  </a:lnTo>
                  <a:lnTo>
                    <a:pt x="2907" y="3127"/>
                  </a:lnTo>
                  <a:lnTo>
                    <a:pt x="2882" y="3004"/>
                  </a:lnTo>
                  <a:lnTo>
                    <a:pt x="2907" y="2858"/>
                  </a:lnTo>
                  <a:lnTo>
                    <a:pt x="2931" y="2736"/>
                  </a:lnTo>
                  <a:lnTo>
                    <a:pt x="2956" y="2614"/>
                  </a:lnTo>
                  <a:lnTo>
                    <a:pt x="3004" y="2492"/>
                  </a:lnTo>
                  <a:lnTo>
                    <a:pt x="3078" y="2369"/>
                  </a:lnTo>
                  <a:lnTo>
                    <a:pt x="3273" y="2125"/>
                  </a:lnTo>
                  <a:lnTo>
                    <a:pt x="3517" y="1930"/>
                  </a:lnTo>
                  <a:lnTo>
                    <a:pt x="3639" y="1857"/>
                  </a:lnTo>
                  <a:lnTo>
                    <a:pt x="3762" y="1808"/>
                  </a:lnTo>
                  <a:lnTo>
                    <a:pt x="3884" y="1783"/>
                  </a:lnTo>
                  <a:lnTo>
                    <a:pt x="4006" y="1759"/>
                  </a:lnTo>
                  <a:lnTo>
                    <a:pt x="4152" y="1734"/>
                  </a:lnTo>
                  <a:close/>
                  <a:moveTo>
                    <a:pt x="10454" y="1734"/>
                  </a:moveTo>
                  <a:lnTo>
                    <a:pt x="10600" y="1759"/>
                  </a:lnTo>
                  <a:lnTo>
                    <a:pt x="10722" y="1783"/>
                  </a:lnTo>
                  <a:lnTo>
                    <a:pt x="10844" y="1808"/>
                  </a:lnTo>
                  <a:lnTo>
                    <a:pt x="10966" y="1857"/>
                  </a:lnTo>
                  <a:lnTo>
                    <a:pt x="11089" y="1930"/>
                  </a:lnTo>
                  <a:lnTo>
                    <a:pt x="11333" y="2125"/>
                  </a:lnTo>
                  <a:lnTo>
                    <a:pt x="11528" y="2369"/>
                  </a:lnTo>
                  <a:lnTo>
                    <a:pt x="11601" y="2492"/>
                  </a:lnTo>
                  <a:lnTo>
                    <a:pt x="11650" y="2614"/>
                  </a:lnTo>
                  <a:lnTo>
                    <a:pt x="11675" y="2736"/>
                  </a:lnTo>
                  <a:lnTo>
                    <a:pt x="11699" y="2858"/>
                  </a:lnTo>
                  <a:lnTo>
                    <a:pt x="11724" y="3004"/>
                  </a:lnTo>
                  <a:lnTo>
                    <a:pt x="11699" y="3127"/>
                  </a:lnTo>
                  <a:lnTo>
                    <a:pt x="11675" y="3273"/>
                  </a:lnTo>
                  <a:lnTo>
                    <a:pt x="11650" y="3395"/>
                  </a:lnTo>
                  <a:lnTo>
                    <a:pt x="11528" y="3664"/>
                  </a:lnTo>
                  <a:lnTo>
                    <a:pt x="11333" y="3957"/>
                  </a:lnTo>
                  <a:lnTo>
                    <a:pt x="11064" y="4250"/>
                  </a:lnTo>
                  <a:lnTo>
                    <a:pt x="10942" y="4348"/>
                  </a:lnTo>
                  <a:lnTo>
                    <a:pt x="10820" y="4445"/>
                  </a:lnTo>
                  <a:lnTo>
                    <a:pt x="10502" y="4641"/>
                  </a:lnTo>
                  <a:lnTo>
                    <a:pt x="10136" y="4787"/>
                  </a:lnTo>
                  <a:lnTo>
                    <a:pt x="9770" y="4909"/>
                  </a:lnTo>
                  <a:lnTo>
                    <a:pt x="9379" y="5007"/>
                  </a:lnTo>
                  <a:lnTo>
                    <a:pt x="8988" y="5080"/>
                  </a:lnTo>
                  <a:lnTo>
                    <a:pt x="8622" y="5129"/>
                  </a:lnTo>
                  <a:lnTo>
                    <a:pt x="8304" y="5154"/>
                  </a:lnTo>
                  <a:lnTo>
                    <a:pt x="8329" y="4836"/>
                  </a:lnTo>
                  <a:lnTo>
                    <a:pt x="8402" y="4470"/>
                  </a:lnTo>
                  <a:lnTo>
                    <a:pt x="8451" y="4079"/>
                  </a:lnTo>
                  <a:lnTo>
                    <a:pt x="8549" y="3688"/>
                  </a:lnTo>
                  <a:lnTo>
                    <a:pt x="8671" y="3322"/>
                  </a:lnTo>
                  <a:lnTo>
                    <a:pt x="8817" y="2956"/>
                  </a:lnTo>
                  <a:lnTo>
                    <a:pt x="9013" y="2638"/>
                  </a:lnTo>
                  <a:lnTo>
                    <a:pt x="9110" y="2516"/>
                  </a:lnTo>
                  <a:lnTo>
                    <a:pt x="9208" y="2394"/>
                  </a:lnTo>
                  <a:lnTo>
                    <a:pt x="9501" y="2125"/>
                  </a:lnTo>
                  <a:lnTo>
                    <a:pt x="9794" y="1930"/>
                  </a:lnTo>
                  <a:lnTo>
                    <a:pt x="10063" y="1808"/>
                  </a:lnTo>
                  <a:lnTo>
                    <a:pt x="10209" y="1783"/>
                  </a:lnTo>
                  <a:lnTo>
                    <a:pt x="10331" y="1759"/>
                  </a:lnTo>
                  <a:lnTo>
                    <a:pt x="10454" y="1734"/>
                  </a:lnTo>
                  <a:close/>
                  <a:moveTo>
                    <a:pt x="3639" y="0"/>
                  </a:moveTo>
                  <a:lnTo>
                    <a:pt x="3395" y="25"/>
                  </a:lnTo>
                  <a:lnTo>
                    <a:pt x="3151" y="74"/>
                  </a:lnTo>
                  <a:lnTo>
                    <a:pt x="2907" y="147"/>
                  </a:lnTo>
                  <a:lnTo>
                    <a:pt x="2687" y="220"/>
                  </a:lnTo>
                  <a:lnTo>
                    <a:pt x="2467" y="342"/>
                  </a:lnTo>
                  <a:lnTo>
                    <a:pt x="2272" y="464"/>
                  </a:lnTo>
                  <a:lnTo>
                    <a:pt x="2101" y="611"/>
                  </a:lnTo>
                  <a:lnTo>
                    <a:pt x="1930" y="782"/>
                  </a:lnTo>
                  <a:lnTo>
                    <a:pt x="1759" y="953"/>
                  </a:lnTo>
                  <a:lnTo>
                    <a:pt x="1612" y="1124"/>
                  </a:lnTo>
                  <a:lnTo>
                    <a:pt x="1490" y="1344"/>
                  </a:lnTo>
                  <a:lnTo>
                    <a:pt x="1368" y="1539"/>
                  </a:lnTo>
                  <a:lnTo>
                    <a:pt x="1295" y="1759"/>
                  </a:lnTo>
                  <a:lnTo>
                    <a:pt x="1222" y="2003"/>
                  </a:lnTo>
                  <a:lnTo>
                    <a:pt x="1173" y="2247"/>
                  </a:lnTo>
                  <a:lnTo>
                    <a:pt x="1148" y="2492"/>
                  </a:lnTo>
                  <a:lnTo>
                    <a:pt x="1173" y="2760"/>
                  </a:lnTo>
                  <a:lnTo>
                    <a:pt x="1197" y="3029"/>
                  </a:lnTo>
                  <a:lnTo>
                    <a:pt x="1295" y="3298"/>
                  </a:lnTo>
                  <a:lnTo>
                    <a:pt x="1393" y="3566"/>
                  </a:lnTo>
                  <a:lnTo>
                    <a:pt x="1539" y="3859"/>
                  </a:lnTo>
                  <a:lnTo>
                    <a:pt x="1734" y="4152"/>
                  </a:lnTo>
                  <a:lnTo>
                    <a:pt x="1954" y="4445"/>
                  </a:lnTo>
                  <a:lnTo>
                    <a:pt x="2223" y="4739"/>
                  </a:lnTo>
                  <a:lnTo>
                    <a:pt x="2394" y="4885"/>
                  </a:lnTo>
                  <a:lnTo>
                    <a:pt x="2565" y="5007"/>
                  </a:lnTo>
                  <a:lnTo>
                    <a:pt x="2931" y="5251"/>
                  </a:lnTo>
                  <a:lnTo>
                    <a:pt x="3346" y="5471"/>
                  </a:lnTo>
                  <a:lnTo>
                    <a:pt x="3762" y="5642"/>
                  </a:lnTo>
                  <a:lnTo>
                    <a:pt x="391" y="5642"/>
                  </a:lnTo>
                  <a:lnTo>
                    <a:pt x="318" y="5667"/>
                  </a:lnTo>
                  <a:lnTo>
                    <a:pt x="220" y="5715"/>
                  </a:lnTo>
                  <a:lnTo>
                    <a:pt x="147" y="5789"/>
                  </a:lnTo>
                  <a:lnTo>
                    <a:pt x="98" y="5838"/>
                  </a:lnTo>
                  <a:lnTo>
                    <a:pt x="49" y="5935"/>
                  </a:lnTo>
                  <a:lnTo>
                    <a:pt x="25" y="6033"/>
                  </a:lnTo>
                  <a:lnTo>
                    <a:pt x="0" y="6131"/>
                  </a:lnTo>
                  <a:lnTo>
                    <a:pt x="0" y="9599"/>
                  </a:lnTo>
                  <a:lnTo>
                    <a:pt x="5325" y="9599"/>
                  </a:lnTo>
                  <a:lnTo>
                    <a:pt x="5325" y="6009"/>
                  </a:lnTo>
                  <a:lnTo>
                    <a:pt x="5813" y="6082"/>
                  </a:lnTo>
                  <a:lnTo>
                    <a:pt x="5813" y="18611"/>
                  </a:lnTo>
                  <a:lnTo>
                    <a:pt x="8793" y="18611"/>
                  </a:lnTo>
                  <a:lnTo>
                    <a:pt x="8793" y="6082"/>
                  </a:lnTo>
                  <a:lnTo>
                    <a:pt x="9281" y="6009"/>
                  </a:lnTo>
                  <a:lnTo>
                    <a:pt x="9281" y="9599"/>
                  </a:lnTo>
                  <a:lnTo>
                    <a:pt x="14605" y="9599"/>
                  </a:lnTo>
                  <a:lnTo>
                    <a:pt x="14605" y="6131"/>
                  </a:lnTo>
                  <a:lnTo>
                    <a:pt x="14581" y="6033"/>
                  </a:lnTo>
                  <a:lnTo>
                    <a:pt x="14557" y="5935"/>
                  </a:lnTo>
                  <a:lnTo>
                    <a:pt x="14508" y="5838"/>
                  </a:lnTo>
                  <a:lnTo>
                    <a:pt x="14459" y="5789"/>
                  </a:lnTo>
                  <a:lnTo>
                    <a:pt x="14386" y="5715"/>
                  </a:lnTo>
                  <a:lnTo>
                    <a:pt x="14288" y="5667"/>
                  </a:lnTo>
                  <a:lnTo>
                    <a:pt x="14215" y="5642"/>
                  </a:lnTo>
                  <a:lnTo>
                    <a:pt x="10844" y="5642"/>
                  </a:lnTo>
                  <a:lnTo>
                    <a:pt x="11259" y="5471"/>
                  </a:lnTo>
                  <a:lnTo>
                    <a:pt x="11675" y="5251"/>
                  </a:lnTo>
                  <a:lnTo>
                    <a:pt x="12041" y="5007"/>
                  </a:lnTo>
                  <a:lnTo>
                    <a:pt x="12212" y="4885"/>
                  </a:lnTo>
                  <a:lnTo>
                    <a:pt x="12383" y="4739"/>
                  </a:lnTo>
                  <a:lnTo>
                    <a:pt x="12652" y="4445"/>
                  </a:lnTo>
                  <a:lnTo>
                    <a:pt x="12871" y="4152"/>
                  </a:lnTo>
                  <a:lnTo>
                    <a:pt x="13067" y="3859"/>
                  </a:lnTo>
                  <a:lnTo>
                    <a:pt x="13213" y="3566"/>
                  </a:lnTo>
                  <a:lnTo>
                    <a:pt x="13311" y="3298"/>
                  </a:lnTo>
                  <a:lnTo>
                    <a:pt x="13409" y="3029"/>
                  </a:lnTo>
                  <a:lnTo>
                    <a:pt x="13433" y="2760"/>
                  </a:lnTo>
                  <a:lnTo>
                    <a:pt x="13458" y="2492"/>
                  </a:lnTo>
                  <a:lnTo>
                    <a:pt x="13433" y="2247"/>
                  </a:lnTo>
                  <a:lnTo>
                    <a:pt x="13384" y="2003"/>
                  </a:lnTo>
                  <a:lnTo>
                    <a:pt x="13311" y="1759"/>
                  </a:lnTo>
                  <a:lnTo>
                    <a:pt x="13238" y="1539"/>
                  </a:lnTo>
                  <a:lnTo>
                    <a:pt x="13116" y="1344"/>
                  </a:lnTo>
                  <a:lnTo>
                    <a:pt x="12994" y="1124"/>
                  </a:lnTo>
                  <a:lnTo>
                    <a:pt x="12847" y="953"/>
                  </a:lnTo>
                  <a:lnTo>
                    <a:pt x="12676" y="782"/>
                  </a:lnTo>
                  <a:lnTo>
                    <a:pt x="12505" y="611"/>
                  </a:lnTo>
                  <a:lnTo>
                    <a:pt x="12334" y="464"/>
                  </a:lnTo>
                  <a:lnTo>
                    <a:pt x="12139" y="342"/>
                  </a:lnTo>
                  <a:lnTo>
                    <a:pt x="11919" y="220"/>
                  </a:lnTo>
                  <a:lnTo>
                    <a:pt x="11699" y="147"/>
                  </a:lnTo>
                  <a:lnTo>
                    <a:pt x="11455" y="74"/>
                  </a:lnTo>
                  <a:lnTo>
                    <a:pt x="11211" y="25"/>
                  </a:lnTo>
                  <a:lnTo>
                    <a:pt x="10966" y="0"/>
                  </a:lnTo>
                  <a:lnTo>
                    <a:pt x="10698" y="25"/>
                  </a:lnTo>
                  <a:lnTo>
                    <a:pt x="10429" y="49"/>
                  </a:lnTo>
                  <a:lnTo>
                    <a:pt x="10160" y="147"/>
                  </a:lnTo>
                  <a:lnTo>
                    <a:pt x="9892" y="245"/>
                  </a:lnTo>
                  <a:lnTo>
                    <a:pt x="9599" y="391"/>
                  </a:lnTo>
                  <a:lnTo>
                    <a:pt x="9306" y="587"/>
                  </a:lnTo>
                  <a:lnTo>
                    <a:pt x="9013" y="806"/>
                  </a:lnTo>
                  <a:lnTo>
                    <a:pt x="8719" y="1075"/>
                  </a:lnTo>
                  <a:lnTo>
                    <a:pt x="8475" y="1368"/>
                  </a:lnTo>
                  <a:lnTo>
                    <a:pt x="8280" y="1661"/>
                  </a:lnTo>
                  <a:lnTo>
                    <a:pt x="8084" y="2003"/>
                  </a:lnTo>
                  <a:lnTo>
                    <a:pt x="7914" y="2369"/>
                  </a:lnTo>
                  <a:lnTo>
                    <a:pt x="7791" y="2736"/>
                  </a:lnTo>
                  <a:lnTo>
                    <a:pt x="7669" y="3102"/>
                  </a:lnTo>
                  <a:lnTo>
                    <a:pt x="7572" y="3469"/>
                  </a:lnTo>
                  <a:lnTo>
                    <a:pt x="7498" y="3835"/>
                  </a:lnTo>
                  <a:lnTo>
                    <a:pt x="7401" y="4519"/>
                  </a:lnTo>
                  <a:lnTo>
                    <a:pt x="7327" y="5080"/>
                  </a:lnTo>
                  <a:lnTo>
                    <a:pt x="7303" y="5667"/>
                  </a:lnTo>
                  <a:lnTo>
                    <a:pt x="7279" y="5080"/>
                  </a:lnTo>
                  <a:lnTo>
                    <a:pt x="7205" y="4519"/>
                  </a:lnTo>
                  <a:lnTo>
                    <a:pt x="7108" y="3835"/>
                  </a:lnTo>
                  <a:lnTo>
                    <a:pt x="7034" y="3469"/>
                  </a:lnTo>
                  <a:lnTo>
                    <a:pt x="6937" y="3102"/>
                  </a:lnTo>
                  <a:lnTo>
                    <a:pt x="6814" y="2736"/>
                  </a:lnTo>
                  <a:lnTo>
                    <a:pt x="6692" y="2369"/>
                  </a:lnTo>
                  <a:lnTo>
                    <a:pt x="6521" y="2003"/>
                  </a:lnTo>
                  <a:lnTo>
                    <a:pt x="6326" y="1661"/>
                  </a:lnTo>
                  <a:lnTo>
                    <a:pt x="6131" y="1368"/>
                  </a:lnTo>
                  <a:lnTo>
                    <a:pt x="5886" y="1075"/>
                  </a:lnTo>
                  <a:lnTo>
                    <a:pt x="5593" y="806"/>
                  </a:lnTo>
                  <a:lnTo>
                    <a:pt x="5300" y="587"/>
                  </a:lnTo>
                  <a:lnTo>
                    <a:pt x="5007" y="391"/>
                  </a:lnTo>
                  <a:lnTo>
                    <a:pt x="4714" y="245"/>
                  </a:lnTo>
                  <a:lnTo>
                    <a:pt x="4445" y="147"/>
                  </a:lnTo>
                  <a:lnTo>
                    <a:pt x="4177" y="49"/>
                  </a:lnTo>
                  <a:lnTo>
                    <a:pt x="3908" y="25"/>
                  </a:lnTo>
                  <a:lnTo>
                    <a:pt x="3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63" name="Google Shape;663;p40"/>
            <p:cNvSpPr/>
            <p:nvPr/>
          </p:nvSpPr>
          <p:spPr>
            <a:xfrm>
              <a:off x="1977625" y="5237525"/>
              <a:ext cx="113600" cy="213100"/>
            </a:xfrm>
            <a:custGeom>
              <a:avLst/>
              <a:gdLst/>
              <a:ahLst/>
              <a:cxnLst/>
              <a:rect l="l" t="t" r="r" b="b"/>
              <a:pathLst>
                <a:path w="4544" h="8524" extrusionOk="0">
                  <a:moveTo>
                    <a:pt x="1" y="0"/>
                  </a:moveTo>
                  <a:lnTo>
                    <a:pt x="1" y="8035"/>
                  </a:lnTo>
                  <a:lnTo>
                    <a:pt x="25" y="8133"/>
                  </a:lnTo>
                  <a:lnTo>
                    <a:pt x="50" y="8231"/>
                  </a:lnTo>
                  <a:lnTo>
                    <a:pt x="99" y="8304"/>
                  </a:lnTo>
                  <a:lnTo>
                    <a:pt x="148" y="8377"/>
                  </a:lnTo>
                  <a:lnTo>
                    <a:pt x="221" y="8426"/>
                  </a:lnTo>
                  <a:lnTo>
                    <a:pt x="318" y="8475"/>
                  </a:lnTo>
                  <a:lnTo>
                    <a:pt x="392" y="8499"/>
                  </a:lnTo>
                  <a:lnTo>
                    <a:pt x="489" y="8524"/>
                  </a:lnTo>
                  <a:lnTo>
                    <a:pt x="4544" y="8524"/>
                  </a:lnTo>
                  <a:lnTo>
                    <a:pt x="4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64" name="Google Shape;664;p40"/>
            <p:cNvSpPr/>
            <p:nvPr/>
          </p:nvSpPr>
          <p:spPr>
            <a:xfrm>
              <a:off x="2190125" y="5237525"/>
              <a:ext cx="113575" cy="213100"/>
            </a:xfrm>
            <a:custGeom>
              <a:avLst/>
              <a:gdLst/>
              <a:ahLst/>
              <a:cxnLst/>
              <a:rect l="l" t="t" r="r" b="b"/>
              <a:pathLst>
                <a:path w="4543" h="8524" extrusionOk="0">
                  <a:moveTo>
                    <a:pt x="0" y="0"/>
                  </a:moveTo>
                  <a:lnTo>
                    <a:pt x="0" y="8524"/>
                  </a:lnTo>
                  <a:lnTo>
                    <a:pt x="4054" y="8524"/>
                  </a:lnTo>
                  <a:lnTo>
                    <a:pt x="4152" y="8499"/>
                  </a:lnTo>
                  <a:lnTo>
                    <a:pt x="4225" y="8475"/>
                  </a:lnTo>
                  <a:lnTo>
                    <a:pt x="4323" y="8426"/>
                  </a:lnTo>
                  <a:lnTo>
                    <a:pt x="4396" y="8377"/>
                  </a:lnTo>
                  <a:lnTo>
                    <a:pt x="4445" y="8304"/>
                  </a:lnTo>
                  <a:lnTo>
                    <a:pt x="4494" y="8231"/>
                  </a:lnTo>
                  <a:lnTo>
                    <a:pt x="4518" y="8133"/>
                  </a:lnTo>
                  <a:lnTo>
                    <a:pt x="4543" y="8035"/>
                  </a:lnTo>
                  <a:lnTo>
                    <a:pt x="45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65" name="Google Shape;665;p40"/>
          <p:cNvGrpSpPr/>
          <p:nvPr/>
        </p:nvGrpSpPr>
        <p:grpSpPr>
          <a:xfrm>
            <a:off x="2048002" y="4325815"/>
            <a:ext cx="350200" cy="359877"/>
            <a:chOff x="2605300" y="5003050"/>
            <a:chExt cx="418900" cy="430475"/>
          </a:xfrm>
        </p:grpSpPr>
        <p:sp>
          <p:nvSpPr>
            <p:cNvPr id="666" name="Google Shape;666;p40"/>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67" name="Google Shape;667;p40"/>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68" name="Google Shape;668;p40"/>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69" name="Google Shape;669;p40"/>
          <p:cNvGrpSpPr/>
          <p:nvPr/>
        </p:nvGrpSpPr>
        <p:grpSpPr>
          <a:xfrm>
            <a:off x="2577336" y="4333486"/>
            <a:ext cx="418585" cy="344056"/>
            <a:chOff x="3238475" y="5012225"/>
            <a:chExt cx="500700" cy="411550"/>
          </a:xfrm>
        </p:grpSpPr>
        <p:sp>
          <p:nvSpPr>
            <p:cNvPr id="670" name="Google Shape;670;p40"/>
            <p:cNvSpPr/>
            <p:nvPr/>
          </p:nvSpPr>
          <p:spPr>
            <a:xfrm>
              <a:off x="3238475" y="5315050"/>
              <a:ext cx="500700" cy="108725"/>
            </a:xfrm>
            <a:custGeom>
              <a:avLst/>
              <a:gdLst/>
              <a:ahLst/>
              <a:cxnLst/>
              <a:rect l="l" t="t" r="r" b="b"/>
              <a:pathLst>
                <a:path w="20028" h="4349" extrusionOk="0">
                  <a:moveTo>
                    <a:pt x="17683" y="856"/>
                  </a:moveTo>
                  <a:lnTo>
                    <a:pt x="17781" y="880"/>
                  </a:lnTo>
                  <a:lnTo>
                    <a:pt x="17854" y="929"/>
                  </a:lnTo>
                  <a:lnTo>
                    <a:pt x="17903" y="1002"/>
                  </a:lnTo>
                  <a:lnTo>
                    <a:pt x="17927" y="1100"/>
                  </a:lnTo>
                  <a:lnTo>
                    <a:pt x="17903" y="1198"/>
                  </a:lnTo>
                  <a:lnTo>
                    <a:pt x="17854" y="1271"/>
                  </a:lnTo>
                  <a:lnTo>
                    <a:pt x="17781" y="1320"/>
                  </a:lnTo>
                  <a:lnTo>
                    <a:pt x="17683" y="1344"/>
                  </a:lnTo>
                  <a:lnTo>
                    <a:pt x="2345" y="1344"/>
                  </a:lnTo>
                  <a:lnTo>
                    <a:pt x="2247" y="1320"/>
                  </a:lnTo>
                  <a:lnTo>
                    <a:pt x="2174" y="1271"/>
                  </a:lnTo>
                  <a:lnTo>
                    <a:pt x="2125" y="1198"/>
                  </a:lnTo>
                  <a:lnTo>
                    <a:pt x="2101" y="1100"/>
                  </a:lnTo>
                  <a:lnTo>
                    <a:pt x="2125" y="1002"/>
                  </a:lnTo>
                  <a:lnTo>
                    <a:pt x="2174" y="929"/>
                  </a:lnTo>
                  <a:lnTo>
                    <a:pt x="2247" y="880"/>
                  </a:lnTo>
                  <a:lnTo>
                    <a:pt x="2345" y="856"/>
                  </a:lnTo>
                  <a:close/>
                  <a:moveTo>
                    <a:pt x="367" y="1"/>
                  </a:moveTo>
                  <a:lnTo>
                    <a:pt x="269" y="25"/>
                  </a:lnTo>
                  <a:lnTo>
                    <a:pt x="196" y="74"/>
                  </a:lnTo>
                  <a:lnTo>
                    <a:pt x="123" y="123"/>
                  </a:lnTo>
                  <a:lnTo>
                    <a:pt x="74" y="196"/>
                  </a:lnTo>
                  <a:lnTo>
                    <a:pt x="49" y="270"/>
                  </a:lnTo>
                  <a:lnTo>
                    <a:pt x="25" y="343"/>
                  </a:lnTo>
                  <a:lnTo>
                    <a:pt x="1" y="441"/>
                  </a:lnTo>
                  <a:lnTo>
                    <a:pt x="25" y="514"/>
                  </a:lnTo>
                  <a:lnTo>
                    <a:pt x="49" y="587"/>
                  </a:lnTo>
                  <a:lnTo>
                    <a:pt x="74" y="660"/>
                  </a:lnTo>
                  <a:lnTo>
                    <a:pt x="123" y="734"/>
                  </a:lnTo>
                  <a:lnTo>
                    <a:pt x="196" y="782"/>
                  </a:lnTo>
                  <a:lnTo>
                    <a:pt x="269" y="831"/>
                  </a:lnTo>
                  <a:lnTo>
                    <a:pt x="367" y="856"/>
                  </a:lnTo>
                  <a:lnTo>
                    <a:pt x="440" y="856"/>
                  </a:lnTo>
                  <a:lnTo>
                    <a:pt x="489" y="880"/>
                  </a:lnTo>
                  <a:lnTo>
                    <a:pt x="562" y="905"/>
                  </a:lnTo>
                  <a:lnTo>
                    <a:pt x="709" y="1051"/>
                  </a:lnTo>
                  <a:lnTo>
                    <a:pt x="855" y="1246"/>
                  </a:lnTo>
                  <a:lnTo>
                    <a:pt x="1026" y="1491"/>
                  </a:lnTo>
                  <a:lnTo>
                    <a:pt x="1344" y="2028"/>
                  </a:lnTo>
                  <a:lnTo>
                    <a:pt x="1637" y="2516"/>
                  </a:lnTo>
                  <a:lnTo>
                    <a:pt x="1906" y="3005"/>
                  </a:lnTo>
                  <a:lnTo>
                    <a:pt x="2174" y="3469"/>
                  </a:lnTo>
                  <a:lnTo>
                    <a:pt x="2467" y="3884"/>
                  </a:lnTo>
                  <a:lnTo>
                    <a:pt x="2589" y="4055"/>
                  </a:lnTo>
                  <a:lnTo>
                    <a:pt x="2736" y="4226"/>
                  </a:lnTo>
                  <a:lnTo>
                    <a:pt x="2809" y="4275"/>
                  </a:lnTo>
                  <a:lnTo>
                    <a:pt x="2882" y="4299"/>
                  </a:lnTo>
                  <a:lnTo>
                    <a:pt x="2980" y="4324"/>
                  </a:lnTo>
                  <a:lnTo>
                    <a:pt x="3053" y="4348"/>
                  </a:lnTo>
                  <a:lnTo>
                    <a:pt x="16975" y="4348"/>
                  </a:lnTo>
                  <a:lnTo>
                    <a:pt x="17048" y="4324"/>
                  </a:lnTo>
                  <a:lnTo>
                    <a:pt x="17146" y="4299"/>
                  </a:lnTo>
                  <a:lnTo>
                    <a:pt x="17219" y="4275"/>
                  </a:lnTo>
                  <a:lnTo>
                    <a:pt x="17292" y="4226"/>
                  </a:lnTo>
                  <a:lnTo>
                    <a:pt x="17439" y="4055"/>
                  </a:lnTo>
                  <a:lnTo>
                    <a:pt x="17561" y="3884"/>
                  </a:lnTo>
                  <a:lnTo>
                    <a:pt x="17854" y="3469"/>
                  </a:lnTo>
                  <a:lnTo>
                    <a:pt x="18122" y="3005"/>
                  </a:lnTo>
                  <a:lnTo>
                    <a:pt x="18391" y="2516"/>
                  </a:lnTo>
                  <a:lnTo>
                    <a:pt x="18684" y="2028"/>
                  </a:lnTo>
                  <a:lnTo>
                    <a:pt x="19002" y="1491"/>
                  </a:lnTo>
                  <a:lnTo>
                    <a:pt x="19173" y="1246"/>
                  </a:lnTo>
                  <a:lnTo>
                    <a:pt x="19319" y="1051"/>
                  </a:lnTo>
                  <a:lnTo>
                    <a:pt x="19466" y="905"/>
                  </a:lnTo>
                  <a:lnTo>
                    <a:pt x="19539" y="880"/>
                  </a:lnTo>
                  <a:lnTo>
                    <a:pt x="19588" y="856"/>
                  </a:lnTo>
                  <a:lnTo>
                    <a:pt x="19661" y="856"/>
                  </a:lnTo>
                  <a:lnTo>
                    <a:pt x="19759" y="831"/>
                  </a:lnTo>
                  <a:lnTo>
                    <a:pt x="19832" y="782"/>
                  </a:lnTo>
                  <a:lnTo>
                    <a:pt x="19905" y="734"/>
                  </a:lnTo>
                  <a:lnTo>
                    <a:pt x="19954" y="660"/>
                  </a:lnTo>
                  <a:lnTo>
                    <a:pt x="19979" y="587"/>
                  </a:lnTo>
                  <a:lnTo>
                    <a:pt x="20003" y="514"/>
                  </a:lnTo>
                  <a:lnTo>
                    <a:pt x="20027" y="441"/>
                  </a:lnTo>
                  <a:lnTo>
                    <a:pt x="20003" y="343"/>
                  </a:lnTo>
                  <a:lnTo>
                    <a:pt x="19979" y="270"/>
                  </a:lnTo>
                  <a:lnTo>
                    <a:pt x="19954" y="196"/>
                  </a:lnTo>
                  <a:lnTo>
                    <a:pt x="19881" y="123"/>
                  </a:lnTo>
                  <a:lnTo>
                    <a:pt x="19832" y="74"/>
                  </a:lnTo>
                  <a:lnTo>
                    <a:pt x="19759" y="25"/>
                  </a:lnTo>
                  <a:lnTo>
                    <a:pt x="196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71" name="Google Shape;671;p40"/>
            <p:cNvSpPr/>
            <p:nvPr/>
          </p:nvSpPr>
          <p:spPr>
            <a:xfrm>
              <a:off x="3282450" y="5160575"/>
              <a:ext cx="412750" cy="140475"/>
            </a:xfrm>
            <a:custGeom>
              <a:avLst/>
              <a:gdLst/>
              <a:ahLst/>
              <a:cxnLst/>
              <a:rect l="l" t="t" r="r" b="b"/>
              <a:pathLst>
                <a:path w="16510" h="5619" extrusionOk="0">
                  <a:moveTo>
                    <a:pt x="8475" y="1"/>
                  </a:moveTo>
                  <a:lnTo>
                    <a:pt x="8157" y="50"/>
                  </a:lnTo>
                  <a:lnTo>
                    <a:pt x="7840" y="99"/>
                  </a:lnTo>
                  <a:lnTo>
                    <a:pt x="7522" y="172"/>
                  </a:lnTo>
                  <a:lnTo>
                    <a:pt x="7229" y="270"/>
                  </a:lnTo>
                  <a:lnTo>
                    <a:pt x="6936" y="367"/>
                  </a:lnTo>
                  <a:lnTo>
                    <a:pt x="6643" y="514"/>
                  </a:lnTo>
                  <a:lnTo>
                    <a:pt x="6374" y="660"/>
                  </a:lnTo>
                  <a:lnTo>
                    <a:pt x="6106" y="807"/>
                  </a:lnTo>
                  <a:lnTo>
                    <a:pt x="5862" y="1002"/>
                  </a:lnTo>
                  <a:lnTo>
                    <a:pt x="5617" y="1173"/>
                  </a:lnTo>
                  <a:lnTo>
                    <a:pt x="5398" y="1393"/>
                  </a:lnTo>
                  <a:lnTo>
                    <a:pt x="5202" y="1613"/>
                  </a:lnTo>
                  <a:lnTo>
                    <a:pt x="5007" y="1857"/>
                  </a:lnTo>
                  <a:lnTo>
                    <a:pt x="4811" y="2101"/>
                  </a:lnTo>
                  <a:lnTo>
                    <a:pt x="4640" y="2370"/>
                  </a:lnTo>
                  <a:lnTo>
                    <a:pt x="4372" y="2272"/>
                  </a:lnTo>
                  <a:lnTo>
                    <a:pt x="4103" y="2223"/>
                  </a:lnTo>
                  <a:lnTo>
                    <a:pt x="3834" y="2199"/>
                  </a:lnTo>
                  <a:lnTo>
                    <a:pt x="3541" y="2175"/>
                  </a:lnTo>
                  <a:lnTo>
                    <a:pt x="3199" y="2199"/>
                  </a:lnTo>
                  <a:lnTo>
                    <a:pt x="2858" y="2248"/>
                  </a:lnTo>
                  <a:lnTo>
                    <a:pt x="2516" y="2345"/>
                  </a:lnTo>
                  <a:lnTo>
                    <a:pt x="2198" y="2443"/>
                  </a:lnTo>
                  <a:lnTo>
                    <a:pt x="1881" y="2590"/>
                  </a:lnTo>
                  <a:lnTo>
                    <a:pt x="1588" y="2761"/>
                  </a:lnTo>
                  <a:lnTo>
                    <a:pt x="1319" y="2956"/>
                  </a:lnTo>
                  <a:lnTo>
                    <a:pt x="1075" y="3176"/>
                  </a:lnTo>
                  <a:lnTo>
                    <a:pt x="855" y="3420"/>
                  </a:lnTo>
                  <a:lnTo>
                    <a:pt x="635" y="3689"/>
                  </a:lnTo>
                  <a:lnTo>
                    <a:pt x="464" y="3982"/>
                  </a:lnTo>
                  <a:lnTo>
                    <a:pt x="318" y="4275"/>
                  </a:lnTo>
                  <a:lnTo>
                    <a:pt x="195" y="4592"/>
                  </a:lnTo>
                  <a:lnTo>
                    <a:pt x="98" y="4910"/>
                  </a:lnTo>
                  <a:lnTo>
                    <a:pt x="24" y="5252"/>
                  </a:lnTo>
                  <a:lnTo>
                    <a:pt x="0" y="5618"/>
                  </a:lnTo>
                  <a:lnTo>
                    <a:pt x="16510" y="5618"/>
                  </a:lnTo>
                  <a:lnTo>
                    <a:pt x="16437" y="5423"/>
                  </a:lnTo>
                  <a:lnTo>
                    <a:pt x="16339" y="5252"/>
                  </a:lnTo>
                  <a:lnTo>
                    <a:pt x="16119" y="4934"/>
                  </a:lnTo>
                  <a:lnTo>
                    <a:pt x="15851" y="4641"/>
                  </a:lnTo>
                  <a:lnTo>
                    <a:pt x="15533" y="4397"/>
                  </a:lnTo>
                  <a:lnTo>
                    <a:pt x="15362" y="4299"/>
                  </a:lnTo>
                  <a:lnTo>
                    <a:pt x="15191" y="4202"/>
                  </a:lnTo>
                  <a:lnTo>
                    <a:pt x="15020" y="4104"/>
                  </a:lnTo>
                  <a:lnTo>
                    <a:pt x="14825" y="4055"/>
                  </a:lnTo>
                  <a:lnTo>
                    <a:pt x="14629" y="3982"/>
                  </a:lnTo>
                  <a:lnTo>
                    <a:pt x="14434" y="3957"/>
                  </a:lnTo>
                  <a:lnTo>
                    <a:pt x="14214" y="3933"/>
                  </a:lnTo>
                  <a:lnTo>
                    <a:pt x="14019" y="3909"/>
                  </a:lnTo>
                  <a:lnTo>
                    <a:pt x="13775" y="3933"/>
                  </a:lnTo>
                  <a:lnTo>
                    <a:pt x="13555" y="3957"/>
                  </a:lnTo>
                  <a:lnTo>
                    <a:pt x="13457" y="3542"/>
                  </a:lnTo>
                  <a:lnTo>
                    <a:pt x="13335" y="3151"/>
                  </a:lnTo>
                  <a:lnTo>
                    <a:pt x="13164" y="2761"/>
                  </a:lnTo>
                  <a:lnTo>
                    <a:pt x="12969" y="2394"/>
                  </a:lnTo>
                  <a:lnTo>
                    <a:pt x="12749" y="2052"/>
                  </a:lnTo>
                  <a:lnTo>
                    <a:pt x="12505" y="1710"/>
                  </a:lnTo>
                  <a:lnTo>
                    <a:pt x="12212" y="1417"/>
                  </a:lnTo>
                  <a:lnTo>
                    <a:pt x="11918" y="1124"/>
                  </a:lnTo>
                  <a:lnTo>
                    <a:pt x="11577" y="880"/>
                  </a:lnTo>
                  <a:lnTo>
                    <a:pt x="11235" y="660"/>
                  </a:lnTo>
                  <a:lnTo>
                    <a:pt x="10868" y="465"/>
                  </a:lnTo>
                  <a:lnTo>
                    <a:pt x="10477" y="294"/>
                  </a:lnTo>
                  <a:lnTo>
                    <a:pt x="10087" y="172"/>
                  </a:lnTo>
                  <a:lnTo>
                    <a:pt x="9672" y="74"/>
                  </a:lnTo>
                  <a:lnTo>
                    <a:pt x="9232" y="25"/>
                  </a:lnTo>
                  <a:lnTo>
                    <a:pt x="87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72" name="Google Shape;672;p40"/>
            <p:cNvSpPr/>
            <p:nvPr/>
          </p:nvSpPr>
          <p:spPr>
            <a:xfrm>
              <a:off x="3473550" y="5012225"/>
              <a:ext cx="30550" cy="129450"/>
            </a:xfrm>
            <a:custGeom>
              <a:avLst/>
              <a:gdLst/>
              <a:ahLst/>
              <a:cxnLst/>
              <a:rect l="l" t="t" r="r" b="b"/>
              <a:pathLst>
                <a:path w="1222" h="5178" extrusionOk="0">
                  <a:moveTo>
                    <a:pt x="953" y="0"/>
                  </a:moveTo>
                  <a:lnTo>
                    <a:pt x="831" y="24"/>
                  </a:lnTo>
                  <a:lnTo>
                    <a:pt x="758" y="98"/>
                  </a:lnTo>
                  <a:lnTo>
                    <a:pt x="684" y="171"/>
                  </a:lnTo>
                  <a:lnTo>
                    <a:pt x="660" y="293"/>
                  </a:lnTo>
                  <a:lnTo>
                    <a:pt x="635" y="464"/>
                  </a:lnTo>
                  <a:lnTo>
                    <a:pt x="587" y="611"/>
                  </a:lnTo>
                  <a:lnTo>
                    <a:pt x="513" y="733"/>
                  </a:lnTo>
                  <a:lnTo>
                    <a:pt x="391" y="879"/>
                  </a:lnTo>
                  <a:lnTo>
                    <a:pt x="269" y="1026"/>
                  </a:lnTo>
                  <a:lnTo>
                    <a:pt x="123" y="1246"/>
                  </a:lnTo>
                  <a:lnTo>
                    <a:pt x="74" y="1368"/>
                  </a:lnTo>
                  <a:lnTo>
                    <a:pt x="25" y="1490"/>
                  </a:lnTo>
                  <a:lnTo>
                    <a:pt x="0" y="1636"/>
                  </a:lnTo>
                  <a:lnTo>
                    <a:pt x="0" y="1832"/>
                  </a:lnTo>
                  <a:lnTo>
                    <a:pt x="0" y="2003"/>
                  </a:lnTo>
                  <a:lnTo>
                    <a:pt x="25" y="2149"/>
                  </a:lnTo>
                  <a:lnTo>
                    <a:pt x="74" y="2271"/>
                  </a:lnTo>
                  <a:lnTo>
                    <a:pt x="123" y="2394"/>
                  </a:lnTo>
                  <a:lnTo>
                    <a:pt x="269" y="2613"/>
                  </a:lnTo>
                  <a:lnTo>
                    <a:pt x="391" y="2784"/>
                  </a:lnTo>
                  <a:lnTo>
                    <a:pt x="513" y="2906"/>
                  </a:lnTo>
                  <a:lnTo>
                    <a:pt x="587" y="3029"/>
                  </a:lnTo>
                  <a:lnTo>
                    <a:pt x="635" y="3175"/>
                  </a:lnTo>
                  <a:lnTo>
                    <a:pt x="660" y="3346"/>
                  </a:lnTo>
                  <a:lnTo>
                    <a:pt x="635" y="3541"/>
                  </a:lnTo>
                  <a:lnTo>
                    <a:pt x="587" y="3688"/>
                  </a:lnTo>
                  <a:lnTo>
                    <a:pt x="513" y="3810"/>
                  </a:lnTo>
                  <a:lnTo>
                    <a:pt x="391" y="3932"/>
                  </a:lnTo>
                  <a:lnTo>
                    <a:pt x="269" y="4103"/>
                  </a:lnTo>
                  <a:lnTo>
                    <a:pt x="123" y="4299"/>
                  </a:lnTo>
                  <a:lnTo>
                    <a:pt x="74" y="4421"/>
                  </a:lnTo>
                  <a:lnTo>
                    <a:pt x="25" y="4567"/>
                  </a:lnTo>
                  <a:lnTo>
                    <a:pt x="0" y="4714"/>
                  </a:lnTo>
                  <a:lnTo>
                    <a:pt x="0" y="4885"/>
                  </a:lnTo>
                  <a:lnTo>
                    <a:pt x="0" y="5007"/>
                  </a:lnTo>
                  <a:lnTo>
                    <a:pt x="74" y="5080"/>
                  </a:lnTo>
                  <a:lnTo>
                    <a:pt x="171" y="5153"/>
                  </a:lnTo>
                  <a:lnTo>
                    <a:pt x="269" y="5178"/>
                  </a:lnTo>
                  <a:lnTo>
                    <a:pt x="391" y="5153"/>
                  </a:lnTo>
                  <a:lnTo>
                    <a:pt x="464" y="5080"/>
                  </a:lnTo>
                  <a:lnTo>
                    <a:pt x="538" y="5007"/>
                  </a:lnTo>
                  <a:lnTo>
                    <a:pt x="562" y="4885"/>
                  </a:lnTo>
                  <a:lnTo>
                    <a:pt x="587" y="4714"/>
                  </a:lnTo>
                  <a:lnTo>
                    <a:pt x="635" y="4567"/>
                  </a:lnTo>
                  <a:lnTo>
                    <a:pt x="709" y="4445"/>
                  </a:lnTo>
                  <a:lnTo>
                    <a:pt x="831" y="4299"/>
                  </a:lnTo>
                  <a:lnTo>
                    <a:pt x="953" y="4152"/>
                  </a:lnTo>
                  <a:lnTo>
                    <a:pt x="1099" y="3932"/>
                  </a:lnTo>
                  <a:lnTo>
                    <a:pt x="1148" y="3810"/>
                  </a:lnTo>
                  <a:lnTo>
                    <a:pt x="1197" y="3688"/>
                  </a:lnTo>
                  <a:lnTo>
                    <a:pt x="1222" y="3517"/>
                  </a:lnTo>
                  <a:lnTo>
                    <a:pt x="1222" y="3346"/>
                  </a:lnTo>
                  <a:lnTo>
                    <a:pt x="1222" y="3175"/>
                  </a:lnTo>
                  <a:lnTo>
                    <a:pt x="1197" y="3029"/>
                  </a:lnTo>
                  <a:lnTo>
                    <a:pt x="1148" y="2882"/>
                  </a:lnTo>
                  <a:lnTo>
                    <a:pt x="1099" y="2760"/>
                  </a:lnTo>
                  <a:lnTo>
                    <a:pt x="953" y="2564"/>
                  </a:lnTo>
                  <a:lnTo>
                    <a:pt x="831" y="2394"/>
                  </a:lnTo>
                  <a:lnTo>
                    <a:pt x="709" y="2271"/>
                  </a:lnTo>
                  <a:lnTo>
                    <a:pt x="635" y="2149"/>
                  </a:lnTo>
                  <a:lnTo>
                    <a:pt x="587" y="2003"/>
                  </a:lnTo>
                  <a:lnTo>
                    <a:pt x="562" y="1832"/>
                  </a:lnTo>
                  <a:lnTo>
                    <a:pt x="587" y="1636"/>
                  </a:lnTo>
                  <a:lnTo>
                    <a:pt x="635" y="1490"/>
                  </a:lnTo>
                  <a:lnTo>
                    <a:pt x="709" y="1368"/>
                  </a:lnTo>
                  <a:lnTo>
                    <a:pt x="831" y="1246"/>
                  </a:lnTo>
                  <a:lnTo>
                    <a:pt x="953" y="1075"/>
                  </a:lnTo>
                  <a:lnTo>
                    <a:pt x="1099" y="879"/>
                  </a:lnTo>
                  <a:lnTo>
                    <a:pt x="1148" y="757"/>
                  </a:lnTo>
                  <a:lnTo>
                    <a:pt x="1197" y="611"/>
                  </a:lnTo>
                  <a:lnTo>
                    <a:pt x="1222" y="464"/>
                  </a:lnTo>
                  <a:lnTo>
                    <a:pt x="1222" y="293"/>
                  </a:lnTo>
                  <a:lnTo>
                    <a:pt x="1222" y="171"/>
                  </a:lnTo>
                  <a:lnTo>
                    <a:pt x="1148" y="98"/>
                  </a:lnTo>
                  <a:lnTo>
                    <a:pt x="1051" y="24"/>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73" name="Google Shape;673;p40"/>
            <p:cNvSpPr/>
            <p:nvPr/>
          </p:nvSpPr>
          <p:spPr>
            <a:xfrm>
              <a:off x="3429575" y="5012225"/>
              <a:ext cx="31175" cy="129450"/>
            </a:xfrm>
            <a:custGeom>
              <a:avLst/>
              <a:gdLst/>
              <a:ahLst/>
              <a:cxnLst/>
              <a:rect l="l" t="t" r="r" b="b"/>
              <a:pathLst>
                <a:path w="1247" h="5178" extrusionOk="0">
                  <a:moveTo>
                    <a:pt x="953" y="0"/>
                  </a:moveTo>
                  <a:lnTo>
                    <a:pt x="856" y="24"/>
                  </a:lnTo>
                  <a:lnTo>
                    <a:pt x="758" y="98"/>
                  </a:lnTo>
                  <a:lnTo>
                    <a:pt x="709" y="171"/>
                  </a:lnTo>
                  <a:lnTo>
                    <a:pt x="685" y="293"/>
                  </a:lnTo>
                  <a:lnTo>
                    <a:pt x="660" y="464"/>
                  </a:lnTo>
                  <a:lnTo>
                    <a:pt x="612" y="611"/>
                  </a:lnTo>
                  <a:lnTo>
                    <a:pt x="514" y="733"/>
                  </a:lnTo>
                  <a:lnTo>
                    <a:pt x="416" y="879"/>
                  </a:lnTo>
                  <a:lnTo>
                    <a:pt x="270" y="1026"/>
                  </a:lnTo>
                  <a:lnTo>
                    <a:pt x="148" y="1246"/>
                  </a:lnTo>
                  <a:lnTo>
                    <a:pt x="74" y="1368"/>
                  </a:lnTo>
                  <a:lnTo>
                    <a:pt x="50" y="1490"/>
                  </a:lnTo>
                  <a:lnTo>
                    <a:pt x="1" y="1636"/>
                  </a:lnTo>
                  <a:lnTo>
                    <a:pt x="1" y="1832"/>
                  </a:lnTo>
                  <a:lnTo>
                    <a:pt x="1" y="2003"/>
                  </a:lnTo>
                  <a:lnTo>
                    <a:pt x="50" y="2149"/>
                  </a:lnTo>
                  <a:lnTo>
                    <a:pt x="74" y="2271"/>
                  </a:lnTo>
                  <a:lnTo>
                    <a:pt x="148" y="2394"/>
                  </a:lnTo>
                  <a:lnTo>
                    <a:pt x="270" y="2613"/>
                  </a:lnTo>
                  <a:lnTo>
                    <a:pt x="416" y="2784"/>
                  </a:lnTo>
                  <a:lnTo>
                    <a:pt x="514" y="2906"/>
                  </a:lnTo>
                  <a:lnTo>
                    <a:pt x="612" y="3029"/>
                  </a:lnTo>
                  <a:lnTo>
                    <a:pt x="660" y="3175"/>
                  </a:lnTo>
                  <a:lnTo>
                    <a:pt x="685" y="3346"/>
                  </a:lnTo>
                  <a:lnTo>
                    <a:pt x="660" y="3541"/>
                  </a:lnTo>
                  <a:lnTo>
                    <a:pt x="612" y="3688"/>
                  </a:lnTo>
                  <a:lnTo>
                    <a:pt x="514" y="3810"/>
                  </a:lnTo>
                  <a:lnTo>
                    <a:pt x="416" y="3932"/>
                  </a:lnTo>
                  <a:lnTo>
                    <a:pt x="270" y="4103"/>
                  </a:lnTo>
                  <a:lnTo>
                    <a:pt x="148"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4" y="4445"/>
                  </a:lnTo>
                  <a:lnTo>
                    <a:pt x="831" y="4299"/>
                  </a:lnTo>
                  <a:lnTo>
                    <a:pt x="978" y="4152"/>
                  </a:lnTo>
                  <a:lnTo>
                    <a:pt x="1100" y="3932"/>
                  </a:lnTo>
                  <a:lnTo>
                    <a:pt x="1149" y="3810"/>
                  </a:lnTo>
                  <a:lnTo>
                    <a:pt x="1198" y="3688"/>
                  </a:lnTo>
                  <a:lnTo>
                    <a:pt x="1222" y="3517"/>
                  </a:lnTo>
                  <a:lnTo>
                    <a:pt x="1247" y="3346"/>
                  </a:lnTo>
                  <a:lnTo>
                    <a:pt x="1222" y="3175"/>
                  </a:lnTo>
                  <a:lnTo>
                    <a:pt x="1198" y="3029"/>
                  </a:lnTo>
                  <a:lnTo>
                    <a:pt x="1149" y="2882"/>
                  </a:lnTo>
                  <a:lnTo>
                    <a:pt x="1100" y="2760"/>
                  </a:lnTo>
                  <a:lnTo>
                    <a:pt x="978" y="2564"/>
                  </a:lnTo>
                  <a:lnTo>
                    <a:pt x="831" y="2394"/>
                  </a:lnTo>
                  <a:lnTo>
                    <a:pt x="734" y="2271"/>
                  </a:lnTo>
                  <a:lnTo>
                    <a:pt x="636" y="2149"/>
                  </a:lnTo>
                  <a:lnTo>
                    <a:pt x="587" y="2003"/>
                  </a:lnTo>
                  <a:lnTo>
                    <a:pt x="563" y="1832"/>
                  </a:lnTo>
                  <a:lnTo>
                    <a:pt x="587" y="1636"/>
                  </a:lnTo>
                  <a:lnTo>
                    <a:pt x="636" y="1490"/>
                  </a:lnTo>
                  <a:lnTo>
                    <a:pt x="734" y="1368"/>
                  </a:lnTo>
                  <a:lnTo>
                    <a:pt x="831" y="1246"/>
                  </a:lnTo>
                  <a:lnTo>
                    <a:pt x="978" y="1075"/>
                  </a:lnTo>
                  <a:lnTo>
                    <a:pt x="1100" y="879"/>
                  </a:lnTo>
                  <a:lnTo>
                    <a:pt x="1149" y="757"/>
                  </a:lnTo>
                  <a:lnTo>
                    <a:pt x="1198" y="611"/>
                  </a:lnTo>
                  <a:lnTo>
                    <a:pt x="1222" y="464"/>
                  </a:lnTo>
                  <a:lnTo>
                    <a:pt x="1247" y="293"/>
                  </a:lnTo>
                  <a:lnTo>
                    <a:pt x="1222" y="171"/>
                  </a:lnTo>
                  <a:lnTo>
                    <a:pt x="1149" y="98"/>
                  </a:lnTo>
                  <a:lnTo>
                    <a:pt x="1076" y="24"/>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74" name="Google Shape;674;p40"/>
            <p:cNvSpPr/>
            <p:nvPr/>
          </p:nvSpPr>
          <p:spPr>
            <a:xfrm>
              <a:off x="3516900" y="5012225"/>
              <a:ext cx="31175" cy="129450"/>
            </a:xfrm>
            <a:custGeom>
              <a:avLst/>
              <a:gdLst/>
              <a:ahLst/>
              <a:cxnLst/>
              <a:rect l="l" t="t" r="r" b="b"/>
              <a:pathLst>
                <a:path w="1247" h="5178" extrusionOk="0">
                  <a:moveTo>
                    <a:pt x="953" y="0"/>
                  </a:moveTo>
                  <a:lnTo>
                    <a:pt x="855" y="24"/>
                  </a:lnTo>
                  <a:lnTo>
                    <a:pt x="758" y="98"/>
                  </a:lnTo>
                  <a:lnTo>
                    <a:pt x="709" y="171"/>
                  </a:lnTo>
                  <a:lnTo>
                    <a:pt x="684" y="293"/>
                  </a:lnTo>
                  <a:lnTo>
                    <a:pt x="660" y="464"/>
                  </a:lnTo>
                  <a:lnTo>
                    <a:pt x="611" y="611"/>
                  </a:lnTo>
                  <a:lnTo>
                    <a:pt x="513" y="733"/>
                  </a:lnTo>
                  <a:lnTo>
                    <a:pt x="416" y="879"/>
                  </a:lnTo>
                  <a:lnTo>
                    <a:pt x="269" y="1026"/>
                  </a:lnTo>
                  <a:lnTo>
                    <a:pt x="147" y="1246"/>
                  </a:lnTo>
                  <a:lnTo>
                    <a:pt x="98" y="1368"/>
                  </a:lnTo>
                  <a:lnTo>
                    <a:pt x="49" y="1490"/>
                  </a:lnTo>
                  <a:lnTo>
                    <a:pt x="25" y="1636"/>
                  </a:lnTo>
                  <a:lnTo>
                    <a:pt x="0" y="1832"/>
                  </a:lnTo>
                  <a:lnTo>
                    <a:pt x="25" y="2003"/>
                  </a:lnTo>
                  <a:lnTo>
                    <a:pt x="49" y="2149"/>
                  </a:lnTo>
                  <a:lnTo>
                    <a:pt x="98" y="2271"/>
                  </a:lnTo>
                  <a:lnTo>
                    <a:pt x="147" y="2394"/>
                  </a:lnTo>
                  <a:lnTo>
                    <a:pt x="269" y="2613"/>
                  </a:lnTo>
                  <a:lnTo>
                    <a:pt x="416" y="2784"/>
                  </a:lnTo>
                  <a:lnTo>
                    <a:pt x="513" y="2906"/>
                  </a:lnTo>
                  <a:lnTo>
                    <a:pt x="611" y="3029"/>
                  </a:lnTo>
                  <a:lnTo>
                    <a:pt x="660" y="3175"/>
                  </a:lnTo>
                  <a:lnTo>
                    <a:pt x="684" y="3346"/>
                  </a:lnTo>
                  <a:lnTo>
                    <a:pt x="660" y="3541"/>
                  </a:lnTo>
                  <a:lnTo>
                    <a:pt x="611" y="3688"/>
                  </a:lnTo>
                  <a:lnTo>
                    <a:pt x="513"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4" y="5178"/>
                  </a:lnTo>
                  <a:lnTo>
                    <a:pt x="391" y="5153"/>
                  </a:lnTo>
                  <a:lnTo>
                    <a:pt x="489" y="5080"/>
                  </a:lnTo>
                  <a:lnTo>
                    <a:pt x="538" y="5007"/>
                  </a:lnTo>
                  <a:lnTo>
                    <a:pt x="562" y="4885"/>
                  </a:lnTo>
                  <a:lnTo>
                    <a:pt x="587" y="4714"/>
                  </a:lnTo>
                  <a:lnTo>
                    <a:pt x="635" y="4567"/>
                  </a:lnTo>
                  <a:lnTo>
                    <a:pt x="733" y="4445"/>
                  </a:lnTo>
                  <a:lnTo>
                    <a:pt x="831" y="4299"/>
                  </a:lnTo>
                  <a:lnTo>
                    <a:pt x="977" y="4152"/>
                  </a:lnTo>
                  <a:lnTo>
                    <a:pt x="1099" y="3932"/>
                  </a:lnTo>
                  <a:lnTo>
                    <a:pt x="1173" y="3810"/>
                  </a:lnTo>
                  <a:lnTo>
                    <a:pt x="1197" y="3688"/>
                  </a:lnTo>
                  <a:lnTo>
                    <a:pt x="1246" y="3517"/>
                  </a:lnTo>
                  <a:lnTo>
                    <a:pt x="1246" y="3346"/>
                  </a:lnTo>
                  <a:lnTo>
                    <a:pt x="1246" y="3175"/>
                  </a:lnTo>
                  <a:lnTo>
                    <a:pt x="1197" y="3029"/>
                  </a:lnTo>
                  <a:lnTo>
                    <a:pt x="1173" y="2882"/>
                  </a:lnTo>
                  <a:lnTo>
                    <a:pt x="1099" y="2760"/>
                  </a:lnTo>
                  <a:lnTo>
                    <a:pt x="977" y="2564"/>
                  </a:lnTo>
                  <a:lnTo>
                    <a:pt x="831" y="2394"/>
                  </a:lnTo>
                  <a:lnTo>
                    <a:pt x="733" y="2271"/>
                  </a:lnTo>
                  <a:lnTo>
                    <a:pt x="635" y="2149"/>
                  </a:lnTo>
                  <a:lnTo>
                    <a:pt x="587" y="2003"/>
                  </a:lnTo>
                  <a:lnTo>
                    <a:pt x="562" y="1832"/>
                  </a:lnTo>
                  <a:lnTo>
                    <a:pt x="587" y="1636"/>
                  </a:lnTo>
                  <a:lnTo>
                    <a:pt x="635" y="1490"/>
                  </a:lnTo>
                  <a:lnTo>
                    <a:pt x="733" y="1368"/>
                  </a:lnTo>
                  <a:lnTo>
                    <a:pt x="831" y="1246"/>
                  </a:lnTo>
                  <a:lnTo>
                    <a:pt x="977" y="1075"/>
                  </a:lnTo>
                  <a:lnTo>
                    <a:pt x="1099" y="879"/>
                  </a:lnTo>
                  <a:lnTo>
                    <a:pt x="1173" y="757"/>
                  </a:lnTo>
                  <a:lnTo>
                    <a:pt x="1197" y="611"/>
                  </a:lnTo>
                  <a:lnTo>
                    <a:pt x="1246" y="464"/>
                  </a:lnTo>
                  <a:lnTo>
                    <a:pt x="1246" y="293"/>
                  </a:lnTo>
                  <a:lnTo>
                    <a:pt x="1222" y="171"/>
                  </a:lnTo>
                  <a:lnTo>
                    <a:pt x="1173" y="98"/>
                  </a:lnTo>
                  <a:lnTo>
                    <a:pt x="1075" y="24"/>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75" name="Google Shape;675;p40"/>
          <p:cNvGrpSpPr/>
          <p:nvPr/>
        </p:nvGrpSpPr>
        <p:grpSpPr>
          <a:xfrm>
            <a:off x="3683970" y="4296723"/>
            <a:ext cx="459424" cy="417561"/>
            <a:chOff x="4562200" y="4968250"/>
            <a:chExt cx="549550" cy="499475"/>
          </a:xfrm>
        </p:grpSpPr>
        <p:sp>
          <p:nvSpPr>
            <p:cNvPr id="676" name="Google Shape;676;p40"/>
            <p:cNvSpPr/>
            <p:nvPr/>
          </p:nvSpPr>
          <p:spPr>
            <a:xfrm>
              <a:off x="4842450" y="5242400"/>
              <a:ext cx="213125" cy="225325"/>
            </a:xfrm>
            <a:custGeom>
              <a:avLst/>
              <a:gdLst/>
              <a:ahLst/>
              <a:cxnLst/>
              <a:rect l="l" t="t" r="r" b="b"/>
              <a:pathLst>
                <a:path w="8525" h="9013" extrusionOk="0">
                  <a:moveTo>
                    <a:pt x="8524" y="1"/>
                  </a:moveTo>
                  <a:lnTo>
                    <a:pt x="2272" y="3542"/>
                  </a:lnTo>
                  <a:lnTo>
                    <a:pt x="2150" y="3591"/>
                  </a:lnTo>
                  <a:lnTo>
                    <a:pt x="2028" y="3615"/>
                  </a:lnTo>
                  <a:lnTo>
                    <a:pt x="1906" y="3591"/>
                  </a:lnTo>
                  <a:lnTo>
                    <a:pt x="1808" y="3566"/>
                  </a:lnTo>
                  <a:lnTo>
                    <a:pt x="1735" y="3517"/>
                  </a:lnTo>
                  <a:lnTo>
                    <a:pt x="1662" y="3444"/>
                  </a:lnTo>
                  <a:lnTo>
                    <a:pt x="1588" y="3371"/>
                  </a:lnTo>
                  <a:lnTo>
                    <a:pt x="1" y="440"/>
                  </a:lnTo>
                  <a:lnTo>
                    <a:pt x="1" y="9013"/>
                  </a:lnTo>
                  <a:lnTo>
                    <a:pt x="8524" y="4104"/>
                  </a:lnTo>
                  <a:lnTo>
                    <a:pt x="8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77" name="Google Shape;677;p40"/>
            <p:cNvSpPr/>
            <p:nvPr/>
          </p:nvSpPr>
          <p:spPr>
            <a:xfrm>
              <a:off x="4617775" y="5241800"/>
              <a:ext cx="212500" cy="225925"/>
            </a:xfrm>
            <a:custGeom>
              <a:avLst/>
              <a:gdLst/>
              <a:ahLst/>
              <a:cxnLst/>
              <a:rect l="l" t="t" r="r" b="b"/>
              <a:pathLst>
                <a:path w="8500" h="9037" extrusionOk="0">
                  <a:moveTo>
                    <a:pt x="0" y="0"/>
                  </a:moveTo>
                  <a:lnTo>
                    <a:pt x="0" y="4128"/>
                  </a:lnTo>
                  <a:lnTo>
                    <a:pt x="8499" y="9037"/>
                  </a:lnTo>
                  <a:lnTo>
                    <a:pt x="8499" y="586"/>
                  </a:lnTo>
                  <a:lnTo>
                    <a:pt x="6961" y="3395"/>
                  </a:lnTo>
                  <a:lnTo>
                    <a:pt x="6887" y="3468"/>
                  </a:lnTo>
                  <a:lnTo>
                    <a:pt x="6814" y="3541"/>
                  </a:lnTo>
                  <a:lnTo>
                    <a:pt x="6741" y="3590"/>
                  </a:lnTo>
                  <a:lnTo>
                    <a:pt x="6643" y="3615"/>
                  </a:lnTo>
                  <a:lnTo>
                    <a:pt x="6521" y="3639"/>
                  </a:lnTo>
                  <a:lnTo>
                    <a:pt x="6399" y="3615"/>
                  </a:lnTo>
                  <a:lnTo>
                    <a:pt x="6277" y="356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78" name="Google Shape;678;p40"/>
            <p:cNvSpPr/>
            <p:nvPr/>
          </p:nvSpPr>
          <p:spPr>
            <a:xfrm>
              <a:off x="4631200" y="4968250"/>
              <a:ext cx="411550" cy="236325"/>
            </a:xfrm>
            <a:custGeom>
              <a:avLst/>
              <a:gdLst/>
              <a:ahLst/>
              <a:cxnLst/>
              <a:rect l="l" t="t" r="r" b="b"/>
              <a:pathLst>
                <a:path w="16462" h="9453" extrusionOk="0">
                  <a:moveTo>
                    <a:pt x="8182" y="1"/>
                  </a:moveTo>
                  <a:lnTo>
                    <a:pt x="0" y="4763"/>
                  </a:lnTo>
                  <a:lnTo>
                    <a:pt x="8231" y="9452"/>
                  </a:lnTo>
                  <a:lnTo>
                    <a:pt x="16462" y="4763"/>
                  </a:lnTo>
                  <a:lnTo>
                    <a:pt x="81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79" name="Google Shape;679;p40"/>
            <p:cNvSpPr/>
            <p:nvPr/>
          </p:nvSpPr>
          <p:spPr>
            <a:xfrm>
              <a:off x="4562200" y="5094025"/>
              <a:ext cx="274800" cy="226550"/>
            </a:xfrm>
            <a:custGeom>
              <a:avLst/>
              <a:gdLst/>
              <a:ahLst/>
              <a:cxnLst/>
              <a:rect l="l" t="t" r="r" b="b"/>
              <a:pathLst>
                <a:path w="10992" h="9062" extrusionOk="0">
                  <a:moveTo>
                    <a:pt x="2248" y="1"/>
                  </a:moveTo>
                  <a:lnTo>
                    <a:pt x="1" y="4079"/>
                  </a:lnTo>
                  <a:lnTo>
                    <a:pt x="8744" y="9062"/>
                  </a:lnTo>
                  <a:lnTo>
                    <a:pt x="10991" y="4983"/>
                  </a:lnTo>
                  <a:lnTo>
                    <a:pt x="22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80" name="Google Shape;680;p40"/>
            <p:cNvSpPr/>
            <p:nvPr/>
          </p:nvSpPr>
          <p:spPr>
            <a:xfrm>
              <a:off x="4836975" y="5094025"/>
              <a:ext cx="274775" cy="226550"/>
            </a:xfrm>
            <a:custGeom>
              <a:avLst/>
              <a:gdLst/>
              <a:ahLst/>
              <a:cxnLst/>
              <a:rect l="l" t="t" r="r" b="b"/>
              <a:pathLst>
                <a:path w="10991" h="9062" extrusionOk="0">
                  <a:moveTo>
                    <a:pt x="8743" y="1"/>
                  </a:moveTo>
                  <a:lnTo>
                    <a:pt x="0" y="4983"/>
                  </a:lnTo>
                  <a:lnTo>
                    <a:pt x="2247" y="9062"/>
                  </a:lnTo>
                  <a:lnTo>
                    <a:pt x="10990" y="4079"/>
                  </a:lnTo>
                  <a:lnTo>
                    <a:pt x="8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81" name="Google Shape;681;p40"/>
          <p:cNvGrpSpPr/>
          <p:nvPr/>
        </p:nvGrpSpPr>
        <p:grpSpPr>
          <a:xfrm>
            <a:off x="3190898" y="4320214"/>
            <a:ext cx="318516" cy="370076"/>
            <a:chOff x="3972400" y="4996350"/>
            <a:chExt cx="381000" cy="442675"/>
          </a:xfrm>
        </p:grpSpPr>
        <p:sp>
          <p:nvSpPr>
            <p:cNvPr id="682" name="Google Shape;682;p40"/>
            <p:cNvSpPr/>
            <p:nvPr/>
          </p:nvSpPr>
          <p:spPr>
            <a:xfrm>
              <a:off x="4157400" y="4996350"/>
              <a:ext cx="86725" cy="103200"/>
            </a:xfrm>
            <a:custGeom>
              <a:avLst/>
              <a:gdLst/>
              <a:ahLst/>
              <a:cxnLst/>
              <a:rect l="l" t="t" r="r" b="b"/>
              <a:pathLst>
                <a:path w="3469" h="4128" extrusionOk="0">
                  <a:moveTo>
                    <a:pt x="3395" y="0"/>
                  </a:moveTo>
                  <a:lnTo>
                    <a:pt x="3029" y="98"/>
                  </a:lnTo>
                  <a:lnTo>
                    <a:pt x="2638" y="195"/>
                  </a:lnTo>
                  <a:lnTo>
                    <a:pt x="2149" y="342"/>
                  </a:lnTo>
                  <a:lnTo>
                    <a:pt x="1661" y="537"/>
                  </a:lnTo>
                  <a:lnTo>
                    <a:pt x="1392" y="659"/>
                  </a:lnTo>
                  <a:lnTo>
                    <a:pt x="1148" y="806"/>
                  </a:lnTo>
                  <a:lnTo>
                    <a:pt x="904" y="953"/>
                  </a:lnTo>
                  <a:lnTo>
                    <a:pt x="684" y="1124"/>
                  </a:lnTo>
                  <a:lnTo>
                    <a:pt x="489" y="1319"/>
                  </a:lnTo>
                  <a:lnTo>
                    <a:pt x="318" y="1514"/>
                  </a:lnTo>
                  <a:lnTo>
                    <a:pt x="196" y="1710"/>
                  </a:lnTo>
                  <a:lnTo>
                    <a:pt x="98" y="1929"/>
                  </a:lnTo>
                  <a:lnTo>
                    <a:pt x="49" y="2149"/>
                  </a:lnTo>
                  <a:lnTo>
                    <a:pt x="0" y="2369"/>
                  </a:lnTo>
                  <a:lnTo>
                    <a:pt x="0" y="2589"/>
                  </a:lnTo>
                  <a:lnTo>
                    <a:pt x="25" y="2784"/>
                  </a:lnTo>
                  <a:lnTo>
                    <a:pt x="49" y="2980"/>
                  </a:lnTo>
                  <a:lnTo>
                    <a:pt x="98" y="3175"/>
                  </a:lnTo>
                  <a:lnTo>
                    <a:pt x="220" y="3517"/>
                  </a:lnTo>
                  <a:lnTo>
                    <a:pt x="342" y="3786"/>
                  </a:lnTo>
                  <a:lnTo>
                    <a:pt x="489" y="4030"/>
                  </a:lnTo>
                  <a:lnTo>
                    <a:pt x="757" y="4079"/>
                  </a:lnTo>
                  <a:lnTo>
                    <a:pt x="1050" y="4103"/>
                  </a:lnTo>
                  <a:lnTo>
                    <a:pt x="1392" y="4128"/>
                  </a:lnTo>
                  <a:lnTo>
                    <a:pt x="1588" y="4103"/>
                  </a:lnTo>
                  <a:lnTo>
                    <a:pt x="1808" y="4079"/>
                  </a:lnTo>
                  <a:lnTo>
                    <a:pt x="2003" y="4030"/>
                  </a:lnTo>
                  <a:lnTo>
                    <a:pt x="2198" y="3957"/>
                  </a:lnTo>
                  <a:lnTo>
                    <a:pt x="2394" y="3859"/>
                  </a:lnTo>
                  <a:lnTo>
                    <a:pt x="2589" y="3737"/>
                  </a:lnTo>
                  <a:lnTo>
                    <a:pt x="2760" y="3590"/>
                  </a:lnTo>
                  <a:lnTo>
                    <a:pt x="2931" y="3395"/>
                  </a:lnTo>
                  <a:lnTo>
                    <a:pt x="3053" y="3175"/>
                  </a:lnTo>
                  <a:lnTo>
                    <a:pt x="3175" y="2931"/>
                  </a:lnTo>
                  <a:lnTo>
                    <a:pt x="3273" y="2662"/>
                  </a:lnTo>
                  <a:lnTo>
                    <a:pt x="3346" y="2394"/>
                  </a:lnTo>
                  <a:lnTo>
                    <a:pt x="3395" y="2125"/>
                  </a:lnTo>
                  <a:lnTo>
                    <a:pt x="3419" y="1832"/>
                  </a:lnTo>
                  <a:lnTo>
                    <a:pt x="3468" y="1294"/>
                  </a:lnTo>
                  <a:lnTo>
                    <a:pt x="3468" y="782"/>
                  </a:lnTo>
                  <a:lnTo>
                    <a:pt x="3444" y="391"/>
                  </a:lnTo>
                  <a:lnTo>
                    <a:pt x="33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83" name="Google Shape;683;p40"/>
            <p:cNvSpPr/>
            <p:nvPr/>
          </p:nvSpPr>
          <p:spPr>
            <a:xfrm>
              <a:off x="3972400" y="5048250"/>
              <a:ext cx="381000" cy="390775"/>
            </a:xfrm>
            <a:custGeom>
              <a:avLst/>
              <a:gdLst/>
              <a:ahLst/>
              <a:cxnLst/>
              <a:rect l="l" t="t" r="r" b="b"/>
              <a:pathLst>
                <a:path w="15240" h="15631" extrusionOk="0">
                  <a:moveTo>
                    <a:pt x="4689" y="3810"/>
                  </a:moveTo>
                  <a:lnTo>
                    <a:pt x="4787" y="3834"/>
                  </a:lnTo>
                  <a:lnTo>
                    <a:pt x="4860" y="3908"/>
                  </a:lnTo>
                  <a:lnTo>
                    <a:pt x="4885" y="4005"/>
                  </a:lnTo>
                  <a:lnTo>
                    <a:pt x="4885" y="4103"/>
                  </a:lnTo>
                  <a:lnTo>
                    <a:pt x="4836" y="4176"/>
                  </a:lnTo>
                  <a:lnTo>
                    <a:pt x="4787" y="4250"/>
                  </a:lnTo>
                  <a:lnTo>
                    <a:pt x="4689" y="4298"/>
                  </a:lnTo>
                  <a:lnTo>
                    <a:pt x="4421" y="4347"/>
                  </a:lnTo>
                  <a:lnTo>
                    <a:pt x="4176" y="4421"/>
                  </a:lnTo>
                  <a:lnTo>
                    <a:pt x="3957" y="4518"/>
                  </a:lnTo>
                  <a:lnTo>
                    <a:pt x="3737" y="4640"/>
                  </a:lnTo>
                  <a:lnTo>
                    <a:pt x="3566" y="4787"/>
                  </a:lnTo>
                  <a:lnTo>
                    <a:pt x="3395" y="4933"/>
                  </a:lnTo>
                  <a:lnTo>
                    <a:pt x="3248" y="5080"/>
                  </a:lnTo>
                  <a:lnTo>
                    <a:pt x="3102" y="5251"/>
                  </a:lnTo>
                  <a:lnTo>
                    <a:pt x="3004" y="5422"/>
                  </a:lnTo>
                  <a:lnTo>
                    <a:pt x="2882" y="5617"/>
                  </a:lnTo>
                  <a:lnTo>
                    <a:pt x="2735" y="5984"/>
                  </a:lnTo>
                  <a:lnTo>
                    <a:pt x="2613" y="6374"/>
                  </a:lnTo>
                  <a:lnTo>
                    <a:pt x="2516" y="6765"/>
                  </a:lnTo>
                  <a:lnTo>
                    <a:pt x="2491" y="6838"/>
                  </a:lnTo>
                  <a:lnTo>
                    <a:pt x="2442" y="6912"/>
                  </a:lnTo>
                  <a:lnTo>
                    <a:pt x="2369" y="6936"/>
                  </a:lnTo>
                  <a:lnTo>
                    <a:pt x="2296" y="6961"/>
                  </a:lnTo>
                  <a:lnTo>
                    <a:pt x="2247" y="6961"/>
                  </a:lnTo>
                  <a:lnTo>
                    <a:pt x="2149" y="6912"/>
                  </a:lnTo>
                  <a:lnTo>
                    <a:pt x="2076" y="6863"/>
                  </a:lnTo>
                  <a:lnTo>
                    <a:pt x="2052" y="6765"/>
                  </a:lnTo>
                  <a:lnTo>
                    <a:pt x="2052" y="6668"/>
                  </a:lnTo>
                  <a:lnTo>
                    <a:pt x="2100" y="6374"/>
                  </a:lnTo>
                  <a:lnTo>
                    <a:pt x="2174" y="6106"/>
                  </a:lnTo>
                  <a:lnTo>
                    <a:pt x="2271" y="5837"/>
                  </a:lnTo>
                  <a:lnTo>
                    <a:pt x="2369" y="5593"/>
                  </a:lnTo>
                  <a:lnTo>
                    <a:pt x="2491" y="5349"/>
                  </a:lnTo>
                  <a:lnTo>
                    <a:pt x="2613" y="5129"/>
                  </a:lnTo>
                  <a:lnTo>
                    <a:pt x="2760" y="4933"/>
                  </a:lnTo>
                  <a:lnTo>
                    <a:pt x="2906" y="4738"/>
                  </a:lnTo>
                  <a:lnTo>
                    <a:pt x="3077" y="4567"/>
                  </a:lnTo>
                  <a:lnTo>
                    <a:pt x="3248" y="4396"/>
                  </a:lnTo>
                  <a:lnTo>
                    <a:pt x="3444" y="4250"/>
                  </a:lnTo>
                  <a:lnTo>
                    <a:pt x="3663" y="4128"/>
                  </a:lnTo>
                  <a:lnTo>
                    <a:pt x="3883" y="4030"/>
                  </a:lnTo>
                  <a:lnTo>
                    <a:pt x="4103" y="3932"/>
                  </a:lnTo>
                  <a:lnTo>
                    <a:pt x="4347" y="3859"/>
                  </a:lnTo>
                  <a:lnTo>
                    <a:pt x="4616" y="3810"/>
                  </a:lnTo>
                  <a:close/>
                  <a:moveTo>
                    <a:pt x="6374" y="0"/>
                  </a:moveTo>
                  <a:lnTo>
                    <a:pt x="6008" y="293"/>
                  </a:lnTo>
                  <a:lnTo>
                    <a:pt x="6301" y="953"/>
                  </a:lnTo>
                  <a:lnTo>
                    <a:pt x="7083" y="2687"/>
                  </a:lnTo>
                  <a:lnTo>
                    <a:pt x="6619" y="2662"/>
                  </a:lnTo>
                  <a:lnTo>
                    <a:pt x="6179" y="2638"/>
                  </a:lnTo>
                  <a:lnTo>
                    <a:pt x="5373" y="2516"/>
                  </a:lnTo>
                  <a:lnTo>
                    <a:pt x="4592" y="2516"/>
                  </a:lnTo>
                  <a:lnTo>
                    <a:pt x="4421" y="2540"/>
                  </a:lnTo>
                  <a:lnTo>
                    <a:pt x="4225" y="2589"/>
                  </a:lnTo>
                  <a:lnTo>
                    <a:pt x="4030" y="2662"/>
                  </a:lnTo>
                  <a:lnTo>
                    <a:pt x="3834" y="2735"/>
                  </a:lnTo>
                  <a:lnTo>
                    <a:pt x="3419" y="2955"/>
                  </a:lnTo>
                  <a:lnTo>
                    <a:pt x="3004" y="3175"/>
                  </a:lnTo>
                  <a:lnTo>
                    <a:pt x="2638" y="3444"/>
                  </a:lnTo>
                  <a:lnTo>
                    <a:pt x="2271" y="3712"/>
                  </a:lnTo>
                  <a:lnTo>
                    <a:pt x="1929" y="4030"/>
                  </a:lnTo>
                  <a:lnTo>
                    <a:pt x="1612" y="4347"/>
                  </a:lnTo>
                  <a:lnTo>
                    <a:pt x="1319" y="4689"/>
                  </a:lnTo>
                  <a:lnTo>
                    <a:pt x="1075" y="5056"/>
                  </a:lnTo>
                  <a:lnTo>
                    <a:pt x="830" y="5446"/>
                  </a:lnTo>
                  <a:lnTo>
                    <a:pt x="611" y="5862"/>
                  </a:lnTo>
                  <a:lnTo>
                    <a:pt x="440" y="6301"/>
                  </a:lnTo>
                  <a:lnTo>
                    <a:pt x="293" y="6741"/>
                  </a:lnTo>
                  <a:lnTo>
                    <a:pt x="171" y="7205"/>
                  </a:lnTo>
                  <a:lnTo>
                    <a:pt x="73" y="7693"/>
                  </a:lnTo>
                  <a:lnTo>
                    <a:pt x="24" y="8206"/>
                  </a:lnTo>
                  <a:lnTo>
                    <a:pt x="0" y="8719"/>
                  </a:lnTo>
                  <a:lnTo>
                    <a:pt x="24" y="9256"/>
                  </a:lnTo>
                  <a:lnTo>
                    <a:pt x="73" y="9794"/>
                  </a:lnTo>
                  <a:lnTo>
                    <a:pt x="171" y="10307"/>
                  </a:lnTo>
                  <a:lnTo>
                    <a:pt x="293" y="10795"/>
                  </a:lnTo>
                  <a:lnTo>
                    <a:pt x="464" y="11308"/>
                  </a:lnTo>
                  <a:lnTo>
                    <a:pt x="659" y="11772"/>
                  </a:lnTo>
                  <a:lnTo>
                    <a:pt x="879" y="12236"/>
                  </a:lnTo>
                  <a:lnTo>
                    <a:pt x="1123" y="12676"/>
                  </a:lnTo>
                  <a:lnTo>
                    <a:pt x="1392" y="13091"/>
                  </a:lnTo>
                  <a:lnTo>
                    <a:pt x="1710" y="13506"/>
                  </a:lnTo>
                  <a:lnTo>
                    <a:pt x="2027" y="13872"/>
                  </a:lnTo>
                  <a:lnTo>
                    <a:pt x="2393" y="14239"/>
                  </a:lnTo>
                  <a:lnTo>
                    <a:pt x="2760" y="14581"/>
                  </a:lnTo>
                  <a:lnTo>
                    <a:pt x="3151" y="14874"/>
                  </a:lnTo>
                  <a:lnTo>
                    <a:pt x="3590" y="15167"/>
                  </a:lnTo>
                  <a:lnTo>
                    <a:pt x="4030" y="15411"/>
                  </a:lnTo>
                  <a:lnTo>
                    <a:pt x="4225" y="15509"/>
                  </a:lnTo>
                  <a:lnTo>
                    <a:pt x="4421" y="15582"/>
                  </a:lnTo>
                  <a:lnTo>
                    <a:pt x="4640" y="15631"/>
                  </a:lnTo>
                  <a:lnTo>
                    <a:pt x="5275" y="15631"/>
                  </a:lnTo>
                  <a:lnTo>
                    <a:pt x="5739" y="15558"/>
                  </a:lnTo>
                  <a:lnTo>
                    <a:pt x="6668" y="15362"/>
                  </a:lnTo>
                  <a:lnTo>
                    <a:pt x="7132" y="15289"/>
                  </a:lnTo>
                  <a:lnTo>
                    <a:pt x="7376" y="15264"/>
                  </a:lnTo>
                  <a:lnTo>
                    <a:pt x="7864" y="15264"/>
                  </a:lnTo>
                  <a:lnTo>
                    <a:pt x="8108" y="15289"/>
                  </a:lnTo>
                  <a:lnTo>
                    <a:pt x="8597" y="15362"/>
                  </a:lnTo>
                  <a:lnTo>
                    <a:pt x="9549" y="15558"/>
                  </a:lnTo>
                  <a:lnTo>
                    <a:pt x="9989" y="15606"/>
                  </a:lnTo>
                  <a:lnTo>
                    <a:pt x="10209" y="15631"/>
                  </a:lnTo>
                  <a:lnTo>
                    <a:pt x="10429" y="15631"/>
                  </a:lnTo>
                  <a:lnTo>
                    <a:pt x="10648" y="15606"/>
                  </a:lnTo>
                  <a:lnTo>
                    <a:pt x="10868" y="15558"/>
                  </a:lnTo>
                  <a:lnTo>
                    <a:pt x="11064" y="15484"/>
                  </a:lnTo>
                  <a:lnTo>
                    <a:pt x="11283" y="15387"/>
                  </a:lnTo>
                  <a:lnTo>
                    <a:pt x="11723" y="15142"/>
                  </a:lnTo>
                  <a:lnTo>
                    <a:pt x="12114" y="14849"/>
                  </a:lnTo>
                  <a:lnTo>
                    <a:pt x="12529" y="14532"/>
                  </a:lnTo>
                  <a:lnTo>
                    <a:pt x="12895" y="14214"/>
                  </a:lnTo>
                  <a:lnTo>
                    <a:pt x="13237" y="13848"/>
                  </a:lnTo>
                  <a:lnTo>
                    <a:pt x="13555" y="13457"/>
                  </a:lnTo>
                  <a:lnTo>
                    <a:pt x="13872" y="13066"/>
                  </a:lnTo>
                  <a:lnTo>
                    <a:pt x="14141" y="12651"/>
                  </a:lnTo>
                  <a:lnTo>
                    <a:pt x="14385" y="12212"/>
                  </a:lnTo>
                  <a:lnTo>
                    <a:pt x="14605" y="11748"/>
                  </a:lnTo>
                  <a:lnTo>
                    <a:pt x="14800" y="11283"/>
                  </a:lnTo>
                  <a:lnTo>
                    <a:pt x="14947" y="10795"/>
                  </a:lnTo>
                  <a:lnTo>
                    <a:pt x="15069" y="10282"/>
                  </a:lnTo>
                  <a:lnTo>
                    <a:pt x="15167" y="9769"/>
                  </a:lnTo>
                  <a:lnTo>
                    <a:pt x="15216" y="9256"/>
                  </a:lnTo>
                  <a:lnTo>
                    <a:pt x="15240" y="8719"/>
                  </a:lnTo>
                  <a:lnTo>
                    <a:pt x="15216" y="8182"/>
                  </a:lnTo>
                  <a:lnTo>
                    <a:pt x="15167" y="7669"/>
                  </a:lnTo>
                  <a:lnTo>
                    <a:pt x="15069" y="7180"/>
                  </a:lnTo>
                  <a:lnTo>
                    <a:pt x="14947" y="6692"/>
                  </a:lnTo>
                  <a:lnTo>
                    <a:pt x="14776" y="6252"/>
                  </a:lnTo>
                  <a:lnTo>
                    <a:pt x="14605" y="5813"/>
                  </a:lnTo>
                  <a:lnTo>
                    <a:pt x="14385" y="5398"/>
                  </a:lnTo>
                  <a:lnTo>
                    <a:pt x="14141" y="5007"/>
                  </a:lnTo>
                  <a:lnTo>
                    <a:pt x="13848" y="4616"/>
                  </a:lnTo>
                  <a:lnTo>
                    <a:pt x="13555" y="4274"/>
                  </a:lnTo>
                  <a:lnTo>
                    <a:pt x="13213" y="3957"/>
                  </a:lnTo>
                  <a:lnTo>
                    <a:pt x="12871" y="3639"/>
                  </a:lnTo>
                  <a:lnTo>
                    <a:pt x="12505" y="3370"/>
                  </a:lnTo>
                  <a:lnTo>
                    <a:pt x="12089" y="3102"/>
                  </a:lnTo>
                  <a:lnTo>
                    <a:pt x="11674" y="2858"/>
                  </a:lnTo>
                  <a:lnTo>
                    <a:pt x="11259" y="2662"/>
                  </a:lnTo>
                  <a:lnTo>
                    <a:pt x="11064" y="2589"/>
                  </a:lnTo>
                  <a:lnTo>
                    <a:pt x="10893" y="2540"/>
                  </a:lnTo>
                  <a:lnTo>
                    <a:pt x="10697" y="2516"/>
                  </a:lnTo>
                  <a:lnTo>
                    <a:pt x="10526" y="2491"/>
                  </a:lnTo>
                  <a:lnTo>
                    <a:pt x="10111" y="2491"/>
                  </a:lnTo>
                  <a:lnTo>
                    <a:pt x="9696" y="2516"/>
                  </a:lnTo>
                  <a:lnTo>
                    <a:pt x="8841" y="2613"/>
                  </a:lnTo>
                  <a:lnTo>
                    <a:pt x="8426" y="2662"/>
                  </a:lnTo>
                  <a:lnTo>
                    <a:pt x="7986" y="2687"/>
                  </a:lnTo>
                  <a:lnTo>
                    <a:pt x="63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84" name="Google Shape;684;p40"/>
          <p:cNvGrpSpPr/>
          <p:nvPr/>
        </p:nvGrpSpPr>
        <p:grpSpPr>
          <a:xfrm>
            <a:off x="4251594" y="4289073"/>
            <a:ext cx="451252" cy="432860"/>
            <a:chOff x="5241175" y="4959100"/>
            <a:chExt cx="539775" cy="517775"/>
          </a:xfrm>
        </p:grpSpPr>
        <p:sp>
          <p:nvSpPr>
            <p:cNvPr id="685" name="Google Shape;685;p40"/>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86" name="Google Shape;686;p40"/>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87" name="Google Shape;687;p40"/>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88" name="Google Shape;688;p40"/>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89" name="Google Shape;689;p40"/>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90" name="Google Shape;690;p40"/>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691" name="Google Shape;691;p40"/>
          <p:cNvSpPr/>
          <p:nvPr/>
        </p:nvSpPr>
        <p:spPr>
          <a:xfrm>
            <a:off x="4842355" y="4395912"/>
            <a:ext cx="397142" cy="219513"/>
          </a:xfrm>
          <a:custGeom>
            <a:avLst/>
            <a:gdLst/>
            <a:ahLst/>
            <a:cxnLst/>
            <a:rect l="l" t="t" r="r" b="b"/>
            <a:pathLst>
              <a:path w="19002" h="10503" extrusionOk="0">
                <a:moveTo>
                  <a:pt x="17072" y="1100"/>
                </a:moveTo>
                <a:lnTo>
                  <a:pt x="17145" y="1124"/>
                </a:lnTo>
                <a:lnTo>
                  <a:pt x="17268" y="1197"/>
                </a:lnTo>
                <a:lnTo>
                  <a:pt x="17365" y="1320"/>
                </a:lnTo>
                <a:lnTo>
                  <a:pt x="17390" y="1393"/>
                </a:lnTo>
                <a:lnTo>
                  <a:pt x="17390" y="1490"/>
                </a:lnTo>
                <a:lnTo>
                  <a:pt x="17390" y="1564"/>
                </a:lnTo>
                <a:lnTo>
                  <a:pt x="17365" y="1637"/>
                </a:lnTo>
                <a:lnTo>
                  <a:pt x="17268" y="1759"/>
                </a:lnTo>
                <a:lnTo>
                  <a:pt x="17145" y="1832"/>
                </a:lnTo>
                <a:lnTo>
                  <a:pt x="17072" y="1857"/>
                </a:lnTo>
                <a:lnTo>
                  <a:pt x="16926" y="1857"/>
                </a:lnTo>
                <a:lnTo>
                  <a:pt x="16852" y="1832"/>
                </a:lnTo>
                <a:lnTo>
                  <a:pt x="16730" y="1759"/>
                </a:lnTo>
                <a:lnTo>
                  <a:pt x="16657" y="1637"/>
                </a:lnTo>
                <a:lnTo>
                  <a:pt x="16633" y="1564"/>
                </a:lnTo>
                <a:lnTo>
                  <a:pt x="16608" y="1490"/>
                </a:lnTo>
                <a:lnTo>
                  <a:pt x="16633" y="1393"/>
                </a:lnTo>
                <a:lnTo>
                  <a:pt x="16657" y="1320"/>
                </a:lnTo>
                <a:lnTo>
                  <a:pt x="16730" y="1197"/>
                </a:lnTo>
                <a:lnTo>
                  <a:pt x="16852" y="1124"/>
                </a:lnTo>
                <a:lnTo>
                  <a:pt x="16926" y="1100"/>
                </a:lnTo>
                <a:close/>
                <a:moveTo>
                  <a:pt x="15924" y="1"/>
                </a:moveTo>
                <a:lnTo>
                  <a:pt x="15656" y="25"/>
                </a:lnTo>
                <a:lnTo>
                  <a:pt x="15387" y="74"/>
                </a:lnTo>
                <a:lnTo>
                  <a:pt x="15192" y="123"/>
                </a:lnTo>
                <a:lnTo>
                  <a:pt x="14996" y="172"/>
                </a:lnTo>
                <a:lnTo>
                  <a:pt x="14801" y="269"/>
                </a:lnTo>
                <a:lnTo>
                  <a:pt x="14605" y="367"/>
                </a:lnTo>
                <a:lnTo>
                  <a:pt x="14435" y="489"/>
                </a:lnTo>
                <a:lnTo>
                  <a:pt x="14264" y="611"/>
                </a:lnTo>
                <a:lnTo>
                  <a:pt x="14093" y="758"/>
                </a:lnTo>
                <a:lnTo>
                  <a:pt x="13970" y="929"/>
                </a:lnTo>
                <a:lnTo>
                  <a:pt x="13824" y="1100"/>
                </a:lnTo>
                <a:lnTo>
                  <a:pt x="13726" y="1271"/>
                </a:lnTo>
                <a:lnTo>
                  <a:pt x="13629" y="1466"/>
                </a:lnTo>
                <a:lnTo>
                  <a:pt x="13531" y="1661"/>
                </a:lnTo>
                <a:lnTo>
                  <a:pt x="13482" y="1881"/>
                </a:lnTo>
                <a:lnTo>
                  <a:pt x="13433" y="2101"/>
                </a:lnTo>
                <a:lnTo>
                  <a:pt x="13409" y="2345"/>
                </a:lnTo>
                <a:lnTo>
                  <a:pt x="13409" y="2565"/>
                </a:lnTo>
                <a:lnTo>
                  <a:pt x="6668" y="4372"/>
                </a:lnTo>
                <a:lnTo>
                  <a:pt x="6986" y="4592"/>
                </a:lnTo>
                <a:lnTo>
                  <a:pt x="7303" y="4812"/>
                </a:lnTo>
                <a:lnTo>
                  <a:pt x="7621" y="5032"/>
                </a:lnTo>
                <a:lnTo>
                  <a:pt x="7938" y="5203"/>
                </a:lnTo>
                <a:lnTo>
                  <a:pt x="8280" y="5374"/>
                </a:lnTo>
                <a:lnTo>
                  <a:pt x="8597" y="5496"/>
                </a:lnTo>
                <a:lnTo>
                  <a:pt x="8939" y="5618"/>
                </a:lnTo>
                <a:lnTo>
                  <a:pt x="9257" y="5740"/>
                </a:lnTo>
                <a:lnTo>
                  <a:pt x="9599" y="5813"/>
                </a:lnTo>
                <a:lnTo>
                  <a:pt x="9941" y="5862"/>
                </a:lnTo>
                <a:lnTo>
                  <a:pt x="10258" y="5911"/>
                </a:lnTo>
                <a:lnTo>
                  <a:pt x="10600" y="5935"/>
                </a:lnTo>
                <a:lnTo>
                  <a:pt x="10942" y="5935"/>
                </a:lnTo>
                <a:lnTo>
                  <a:pt x="11284" y="5911"/>
                </a:lnTo>
                <a:lnTo>
                  <a:pt x="11626" y="5862"/>
                </a:lnTo>
                <a:lnTo>
                  <a:pt x="11968" y="5813"/>
                </a:lnTo>
                <a:lnTo>
                  <a:pt x="12285" y="5716"/>
                </a:lnTo>
                <a:lnTo>
                  <a:pt x="12603" y="5642"/>
                </a:lnTo>
                <a:lnTo>
                  <a:pt x="13140" y="5423"/>
                </a:lnTo>
                <a:lnTo>
                  <a:pt x="13629" y="5203"/>
                </a:lnTo>
                <a:lnTo>
                  <a:pt x="14044" y="4983"/>
                </a:lnTo>
                <a:lnTo>
                  <a:pt x="14386" y="4763"/>
                </a:lnTo>
                <a:lnTo>
                  <a:pt x="14630" y="4592"/>
                </a:lnTo>
                <a:lnTo>
                  <a:pt x="14850" y="4421"/>
                </a:lnTo>
                <a:lnTo>
                  <a:pt x="14923" y="4372"/>
                </a:lnTo>
                <a:lnTo>
                  <a:pt x="15021" y="4348"/>
                </a:lnTo>
                <a:lnTo>
                  <a:pt x="15118" y="4372"/>
                </a:lnTo>
                <a:lnTo>
                  <a:pt x="15192" y="4421"/>
                </a:lnTo>
                <a:lnTo>
                  <a:pt x="15240" y="4519"/>
                </a:lnTo>
                <a:lnTo>
                  <a:pt x="15240" y="4592"/>
                </a:lnTo>
                <a:lnTo>
                  <a:pt x="15240" y="4690"/>
                </a:lnTo>
                <a:lnTo>
                  <a:pt x="15167" y="4763"/>
                </a:lnTo>
                <a:lnTo>
                  <a:pt x="15045" y="4861"/>
                </a:lnTo>
                <a:lnTo>
                  <a:pt x="14752" y="5105"/>
                </a:lnTo>
                <a:lnTo>
                  <a:pt x="14312" y="5398"/>
                </a:lnTo>
                <a:lnTo>
                  <a:pt x="14019" y="5569"/>
                </a:lnTo>
                <a:lnTo>
                  <a:pt x="13702" y="5716"/>
                </a:lnTo>
                <a:lnTo>
                  <a:pt x="13213" y="5935"/>
                </a:lnTo>
                <a:lnTo>
                  <a:pt x="12969" y="6033"/>
                </a:lnTo>
                <a:lnTo>
                  <a:pt x="12676" y="6131"/>
                </a:lnTo>
                <a:lnTo>
                  <a:pt x="12090" y="6277"/>
                </a:lnTo>
                <a:lnTo>
                  <a:pt x="11797" y="6326"/>
                </a:lnTo>
                <a:lnTo>
                  <a:pt x="11479" y="6375"/>
                </a:lnTo>
                <a:lnTo>
                  <a:pt x="11137" y="6400"/>
                </a:lnTo>
                <a:lnTo>
                  <a:pt x="10796" y="6424"/>
                </a:lnTo>
                <a:lnTo>
                  <a:pt x="10429" y="6400"/>
                </a:lnTo>
                <a:lnTo>
                  <a:pt x="10063" y="6375"/>
                </a:lnTo>
                <a:lnTo>
                  <a:pt x="9696" y="6326"/>
                </a:lnTo>
                <a:lnTo>
                  <a:pt x="9306" y="6229"/>
                </a:lnTo>
                <a:lnTo>
                  <a:pt x="8915" y="6131"/>
                </a:lnTo>
                <a:lnTo>
                  <a:pt x="8500" y="5984"/>
                </a:lnTo>
                <a:lnTo>
                  <a:pt x="8085" y="5813"/>
                </a:lnTo>
                <a:lnTo>
                  <a:pt x="7669" y="5594"/>
                </a:lnTo>
                <a:lnTo>
                  <a:pt x="7572" y="5569"/>
                </a:lnTo>
                <a:lnTo>
                  <a:pt x="7376" y="5471"/>
                </a:lnTo>
                <a:lnTo>
                  <a:pt x="7254" y="5471"/>
                </a:lnTo>
                <a:lnTo>
                  <a:pt x="7132" y="5496"/>
                </a:lnTo>
                <a:lnTo>
                  <a:pt x="318" y="7694"/>
                </a:lnTo>
                <a:lnTo>
                  <a:pt x="245" y="7743"/>
                </a:lnTo>
                <a:lnTo>
                  <a:pt x="147" y="7792"/>
                </a:lnTo>
                <a:lnTo>
                  <a:pt x="98" y="7865"/>
                </a:lnTo>
                <a:lnTo>
                  <a:pt x="49" y="7938"/>
                </a:lnTo>
                <a:lnTo>
                  <a:pt x="1" y="8036"/>
                </a:lnTo>
                <a:lnTo>
                  <a:pt x="1" y="8134"/>
                </a:lnTo>
                <a:lnTo>
                  <a:pt x="1" y="8207"/>
                </a:lnTo>
                <a:lnTo>
                  <a:pt x="25" y="8305"/>
                </a:lnTo>
                <a:lnTo>
                  <a:pt x="98" y="8451"/>
                </a:lnTo>
                <a:lnTo>
                  <a:pt x="196" y="8549"/>
                </a:lnTo>
                <a:lnTo>
                  <a:pt x="318" y="8622"/>
                </a:lnTo>
                <a:lnTo>
                  <a:pt x="489" y="8646"/>
                </a:lnTo>
                <a:lnTo>
                  <a:pt x="611" y="8622"/>
                </a:lnTo>
                <a:lnTo>
                  <a:pt x="269" y="8793"/>
                </a:lnTo>
                <a:lnTo>
                  <a:pt x="171" y="8842"/>
                </a:lnTo>
                <a:lnTo>
                  <a:pt x="123" y="8915"/>
                </a:lnTo>
                <a:lnTo>
                  <a:pt x="49" y="8988"/>
                </a:lnTo>
                <a:lnTo>
                  <a:pt x="25" y="9086"/>
                </a:lnTo>
                <a:lnTo>
                  <a:pt x="1" y="9159"/>
                </a:lnTo>
                <a:lnTo>
                  <a:pt x="1" y="9257"/>
                </a:lnTo>
                <a:lnTo>
                  <a:pt x="1" y="9355"/>
                </a:lnTo>
                <a:lnTo>
                  <a:pt x="49" y="9452"/>
                </a:lnTo>
                <a:lnTo>
                  <a:pt x="123" y="9575"/>
                </a:lnTo>
                <a:lnTo>
                  <a:pt x="220" y="9648"/>
                </a:lnTo>
                <a:lnTo>
                  <a:pt x="342" y="9697"/>
                </a:lnTo>
                <a:lnTo>
                  <a:pt x="489" y="9721"/>
                </a:lnTo>
                <a:lnTo>
                  <a:pt x="587" y="9721"/>
                </a:lnTo>
                <a:lnTo>
                  <a:pt x="684" y="9672"/>
                </a:lnTo>
                <a:lnTo>
                  <a:pt x="855" y="9599"/>
                </a:lnTo>
                <a:lnTo>
                  <a:pt x="782" y="9721"/>
                </a:lnTo>
                <a:lnTo>
                  <a:pt x="758" y="9868"/>
                </a:lnTo>
                <a:lnTo>
                  <a:pt x="782" y="10014"/>
                </a:lnTo>
                <a:lnTo>
                  <a:pt x="831" y="10161"/>
                </a:lnTo>
                <a:lnTo>
                  <a:pt x="929" y="10258"/>
                </a:lnTo>
                <a:lnTo>
                  <a:pt x="1026" y="10307"/>
                </a:lnTo>
                <a:lnTo>
                  <a:pt x="1124" y="10356"/>
                </a:lnTo>
                <a:lnTo>
                  <a:pt x="1246" y="10380"/>
                </a:lnTo>
                <a:lnTo>
                  <a:pt x="1393" y="10356"/>
                </a:lnTo>
                <a:lnTo>
                  <a:pt x="1515" y="10283"/>
                </a:lnTo>
                <a:lnTo>
                  <a:pt x="6082" y="7303"/>
                </a:lnTo>
                <a:lnTo>
                  <a:pt x="6546" y="7523"/>
                </a:lnTo>
                <a:lnTo>
                  <a:pt x="7108" y="7743"/>
                </a:lnTo>
                <a:lnTo>
                  <a:pt x="7791" y="7987"/>
                </a:lnTo>
                <a:lnTo>
                  <a:pt x="8524" y="8207"/>
                </a:lnTo>
                <a:lnTo>
                  <a:pt x="9306" y="8402"/>
                </a:lnTo>
                <a:lnTo>
                  <a:pt x="10087" y="8549"/>
                </a:lnTo>
                <a:lnTo>
                  <a:pt x="10454" y="8598"/>
                </a:lnTo>
                <a:lnTo>
                  <a:pt x="10820" y="8646"/>
                </a:lnTo>
                <a:lnTo>
                  <a:pt x="11528" y="8646"/>
                </a:lnTo>
                <a:lnTo>
                  <a:pt x="12212" y="10356"/>
                </a:lnTo>
                <a:lnTo>
                  <a:pt x="12261" y="10405"/>
                </a:lnTo>
                <a:lnTo>
                  <a:pt x="12310" y="10454"/>
                </a:lnTo>
                <a:lnTo>
                  <a:pt x="12383" y="10478"/>
                </a:lnTo>
                <a:lnTo>
                  <a:pt x="12456" y="10503"/>
                </a:lnTo>
                <a:lnTo>
                  <a:pt x="13384" y="10503"/>
                </a:lnTo>
                <a:lnTo>
                  <a:pt x="13482" y="10478"/>
                </a:lnTo>
                <a:lnTo>
                  <a:pt x="13555" y="10454"/>
                </a:lnTo>
                <a:lnTo>
                  <a:pt x="13604" y="10405"/>
                </a:lnTo>
                <a:lnTo>
                  <a:pt x="13629" y="10332"/>
                </a:lnTo>
                <a:lnTo>
                  <a:pt x="13629" y="10234"/>
                </a:lnTo>
                <a:lnTo>
                  <a:pt x="13580" y="10161"/>
                </a:lnTo>
                <a:lnTo>
                  <a:pt x="13506" y="10087"/>
                </a:lnTo>
                <a:lnTo>
                  <a:pt x="13409" y="10087"/>
                </a:lnTo>
                <a:lnTo>
                  <a:pt x="12603" y="10014"/>
                </a:lnTo>
                <a:lnTo>
                  <a:pt x="12163" y="8646"/>
                </a:lnTo>
                <a:lnTo>
                  <a:pt x="12700" y="8598"/>
                </a:lnTo>
                <a:lnTo>
                  <a:pt x="13067" y="8549"/>
                </a:lnTo>
                <a:lnTo>
                  <a:pt x="13482" y="8475"/>
                </a:lnTo>
                <a:lnTo>
                  <a:pt x="13922" y="8378"/>
                </a:lnTo>
                <a:lnTo>
                  <a:pt x="14386" y="8280"/>
                </a:lnTo>
                <a:lnTo>
                  <a:pt x="14874" y="8109"/>
                </a:lnTo>
                <a:lnTo>
                  <a:pt x="15363" y="7914"/>
                </a:lnTo>
                <a:lnTo>
                  <a:pt x="15827" y="7670"/>
                </a:lnTo>
                <a:lnTo>
                  <a:pt x="16046" y="7547"/>
                </a:lnTo>
                <a:lnTo>
                  <a:pt x="16291" y="7376"/>
                </a:lnTo>
                <a:lnTo>
                  <a:pt x="16486" y="7205"/>
                </a:lnTo>
                <a:lnTo>
                  <a:pt x="16681" y="7035"/>
                </a:lnTo>
                <a:lnTo>
                  <a:pt x="16877" y="6839"/>
                </a:lnTo>
                <a:lnTo>
                  <a:pt x="17072" y="6619"/>
                </a:lnTo>
                <a:lnTo>
                  <a:pt x="17219" y="6375"/>
                </a:lnTo>
                <a:lnTo>
                  <a:pt x="17365" y="6131"/>
                </a:lnTo>
                <a:lnTo>
                  <a:pt x="17512" y="5862"/>
                </a:lnTo>
                <a:lnTo>
                  <a:pt x="17610" y="5569"/>
                </a:lnTo>
                <a:lnTo>
                  <a:pt x="17707" y="5276"/>
                </a:lnTo>
                <a:lnTo>
                  <a:pt x="17780" y="4959"/>
                </a:lnTo>
                <a:lnTo>
                  <a:pt x="17829" y="4592"/>
                </a:lnTo>
                <a:lnTo>
                  <a:pt x="17854" y="4226"/>
                </a:lnTo>
                <a:lnTo>
                  <a:pt x="17854" y="3884"/>
                </a:lnTo>
                <a:lnTo>
                  <a:pt x="17829" y="3444"/>
                </a:lnTo>
                <a:lnTo>
                  <a:pt x="17829" y="2980"/>
                </a:lnTo>
                <a:lnTo>
                  <a:pt x="17829" y="2760"/>
                </a:lnTo>
                <a:lnTo>
                  <a:pt x="17878" y="2590"/>
                </a:lnTo>
                <a:lnTo>
                  <a:pt x="18440" y="2370"/>
                </a:lnTo>
                <a:lnTo>
                  <a:pt x="18733" y="2272"/>
                </a:lnTo>
                <a:lnTo>
                  <a:pt x="18293" y="2125"/>
                </a:lnTo>
                <a:lnTo>
                  <a:pt x="18586" y="1979"/>
                </a:lnTo>
                <a:lnTo>
                  <a:pt x="18855" y="1857"/>
                </a:lnTo>
                <a:lnTo>
                  <a:pt x="18953" y="1808"/>
                </a:lnTo>
                <a:lnTo>
                  <a:pt x="19002" y="1759"/>
                </a:lnTo>
                <a:lnTo>
                  <a:pt x="19002" y="1710"/>
                </a:lnTo>
                <a:lnTo>
                  <a:pt x="18953" y="1686"/>
                </a:lnTo>
                <a:lnTo>
                  <a:pt x="18000" y="1271"/>
                </a:lnTo>
                <a:lnTo>
                  <a:pt x="17780" y="1026"/>
                </a:lnTo>
                <a:lnTo>
                  <a:pt x="17561" y="782"/>
                </a:lnTo>
                <a:lnTo>
                  <a:pt x="17243" y="514"/>
                </a:lnTo>
                <a:lnTo>
                  <a:pt x="17048" y="391"/>
                </a:lnTo>
                <a:lnTo>
                  <a:pt x="16852" y="269"/>
                </a:lnTo>
                <a:lnTo>
                  <a:pt x="16633" y="172"/>
                </a:lnTo>
                <a:lnTo>
                  <a:pt x="16413" y="98"/>
                </a:lnTo>
                <a:lnTo>
                  <a:pt x="16169" y="25"/>
                </a:lnTo>
                <a:lnTo>
                  <a:pt x="15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692" name="Google Shape;692;p40"/>
          <p:cNvGrpSpPr/>
          <p:nvPr/>
        </p:nvGrpSpPr>
        <p:grpSpPr>
          <a:xfrm>
            <a:off x="5458778" y="4353382"/>
            <a:ext cx="289444" cy="332833"/>
            <a:chOff x="6685175" y="5036025"/>
            <a:chExt cx="346225" cy="398125"/>
          </a:xfrm>
        </p:grpSpPr>
        <p:sp>
          <p:nvSpPr>
            <p:cNvPr id="693" name="Google Shape;693;p40"/>
            <p:cNvSpPr/>
            <p:nvPr/>
          </p:nvSpPr>
          <p:spPr>
            <a:xfrm>
              <a:off x="6743800" y="5036025"/>
              <a:ext cx="105650" cy="147775"/>
            </a:xfrm>
            <a:custGeom>
              <a:avLst/>
              <a:gdLst/>
              <a:ahLst/>
              <a:cxnLst/>
              <a:rect l="l" t="t" r="r" b="b"/>
              <a:pathLst>
                <a:path w="4226" h="5911" extrusionOk="0">
                  <a:moveTo>
                    <a:pt x="2931" y="1"/>
                  </a:moveTo>
                  <a:lnTo>
                    <a:pt x="2736" y="25"/>
                  </a:lnTo>
                  <a:lnTo>
                    <a:pt x="2516" y="74"/>
                  </a:lnTo>
                  <a:lnTo>
                    <a:pt x="2272" y="147"/>
                  </a:lnTo>
                  <a:lnTo>
                    <a:pt x="2027" y="269"/>
                  </a:lnTo>
                  <a:lnTo>
                    <a:pt x="1783" y="416"/>
                  </a:lnTo>
                  <a:lnTo>
                    <a:pt x="1539" y="611"/>
                  </a:lnTo>
                  <a:lnTo>
                    <a:pt x="1319" y="807"/>
                  </a:lnTo>
                  <a:lnTo>
                    <a:pt x="1075" y="1026"/>
                  </a:lnTo>
                  <a:lnTo>
                    <a:pt x="855" y="1271"/>
                  </a:lnTo>
                  <a:lnTo>
                    <a:pt x="660" y="1539"/>
                  </a:lnTo>
                  <a:lnTo>
                    <a:pt x="489" y="1808"/>
                  </a:lnTo>
                  <a:lnTo>
                    <a:pt x="318" y="2101"/>
                  </a:lnTo>
                  <a:lnTo>
                    <a:pt x="196" y="2370"/>
                  </a:lnTo>
                  <a:lnTo>
                    <a:pt x="98" y="2663"/>
                  </a:lnTo>
                  <a:lnTo>
                    <a:pt x="25" y="2956"/>
                  </a:lnTo>
                  <a:lnTo>
                    <a:pt x="0" y="3249"/>
                  </a:lnTo>
                  <a:lnTo>
                    <a:pt x="0" y="3517"/>
                  </a:lnTo>
                  <a:lnTo>
                    <a:pt x="49" y="3786"/>
                  </a:lnTo>
                  <a:lnTo>
                    <a:pt x="122" y="4055"/>
                  </a:lnTo>
                  <a:lnTo>
                    <a:pt x="196" y="4299"/>
                  </a:lnTo>
                  <a:lnTo>
                    <a:pt x="293" y="4543"/>
                  </a:lnTo>
                  <a:lnTo>
                    <a:pt x="415" y="4763"/>
                  </a:lnTo>
                  <a:lnTo>
                    <a:pt x="562" y="4958"/>
                  </a:lnTo>
                  <a:lnTo>
                    <a:pt x="708" y="5154"/>
                  </a:lnTo>
                  <a:lnTo>
                    <a:pt x="855" y="5325"/>
                  </a:lnTo>
                  <a:lnTo>
                    <a:pt x="1026" y="5471"/>
                  </a:lnTo>
                  <a:lnTo>
                    <a:pt x="1221" y="5618"/>
                  </a:lnTo>
                  <a:lnTo>
                    <a:pt x="1392" y="5716"/>
                  </a:lnTo>
                  <a:lnTo>
                    <a:pt x="1588" y="5813"/>
                  </a:lnTo>
                  <a:lnTo>
                    <a:pt x="1807" y="5862"/>
                  </a:lnTo>
                  <a:lnTo>
                    <a:pt x="2003" y="5911"/>
                  </a:lnTo>
                  <a:lnTo>
                    <a:pt x="2442" y="5911"/>
                  </a:lnTo>
                  <a:lnTo>
                    <a:pt x="2662" y="5862"/>
                  </a:lnTo>
                  <a:lnTo>
                    <a:pt x="2858" y="5789"/>
                  </a:lnTo>
                  <a:lnTo>
                    <a:pt x="3053" y="5716"/>
                  </a:lnTo>
                  <a:lnTo>
                    <a:pt x="3224" y="5593"/>
                  </a:lnTo>
                  <a:lnTo>
                    <a:pt x="3395" y="5471"/>
                  </a:lnTo>
                  <a:lnTo>
                    <a:pt x="3541" y="5300"/>
                  </a:lnTo>
                  <a:lnTo>
                    <a:pt x="3688" y="5129"/>
                  </a:lnTo>
                  <a:lnTo>
                    <a:pt x="3810" y="4934"/>
                  </a:lnTo>
                  <a:lnTo>
                    <a:pt x="3932" y="4739"/>
                  </a:lnTo>
                  <a:lnTo>
                    <a:pt x="4030" y="4519"/>
                  </a:lnTo>
                  <a:lnTo>
                    <a:pt x="4103" y="4275"/>
                  </a:lnTo>
                  <a:lnTo>
                    <a:pt x="4152" y="4030"/>
                  </a:lnTo>
                  <a:lnTo>
                    <a:pt x="4201" y="3786"/>
                  </a:lnTo>
                  <a:lnTo>
                    <a:pt x="4225" y="3517"/>
                  </a:lnTo>
                  <a:lnTo>
                    <a:pt x="4201" y="3249"/>
                  </a:lnTo>
                  <a:lnTo>
                    <a:pt x="4176" y="2980"/>
                  </a:lnTo>
                  <a:lnTo>
                    <a:pt x="4054" y="1881"/>
                  </a:lnTo>
                  <a:lnTo>
                    <a:pt x="3957" y="1368"/>
                  </a:lnTo>
                  <a:lnTo>
                    <a:pt x="3835" y="904"/>
                  </a:lnTo>
                  <a:lnTo>
                    <a:pt x="3737" y="684"/>
                  </a:lnTo>
                  <a:lnTo>
                    <a:pt x="3664" y="513"/>
                  </a:lnTo>
                  <a:lnTo>
                    <a:pt x="3541" y="342"/>
                  </a:lnTo>
                  <a:lnTo>
                    <a:pt x="3419" y="220"/>
                  </a:lnTo>
                  <a:lnTo>
                    <a:pt x="3273" y="123"/>
                  </a:lnTo>
                  <a:lnTo>
                    <a:pt x="3126" y="49"/>
                  </a:lnTo>
                  <a:lnTo>
                    <a:pt x="29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94" name="Google Shape;694;p40"/>
            <p:cNvSpPr/>
            <p:nvPr/>
          </p:nvSpPr>
          <p:spPr>
            <a:xfrm>
              <a:off x="6685175" y="5152025"/>
              <a:ext cx="84275" cy="117275"/>
            </a:xfrm>
            <a:custGeom>
              <a:avLst/>
              <a:gdLst/>
              <a:ahLst/>
              <a:cxnLst/>
              <a:rect l="l" t="t" r="r" b="b"/>
              <a:pathLst>
                <a:path w="3371" h="4691" extrusionOk="0">
                  <a:moveTo>
                    <a:pt x="1368" y="1"/>
                  </a:moveTo>
                  <a:lnTo>
                    <a:pt x="1197" y="25"/>
                  </a:lnTo>
                  <a:lnTo>
                    <a:pt x="1026" y="99"/>
                  </a:lnTo>
                  <a:lnTo>
                    <a:pt x="855" y="172"/>
                  </a:lnTo>
                  <a:lnTo>
                    <a:pt x="709" y="270"/>
                  </a:lnTo>
                  <a:lnTo>
                    <a:pt x="562" y="392"/>
                  </a:lnTo>
                  <a:lnTo>
                    <a:pt x="440" y="538"/>
                  </a:lnTo>
                  <a:lnTo>
                    <a:pt x="318" y="685"/>
                  </a:lnTo>
                  <a:lnTo>
                    <a:pt x="220" y="856"/>
                  </a:lnTo>
                  <a:lnTo>
                    <a:pt x="147" y="1051"/>
                  </a:lnTo>
                  <a:lnTo>
                    <a:pt x="74" y="1247"/>
                  </a:lnTo>
                  <a:lnTo>
                    <a:pt x="49" y="1442"/>
                  </a:lnTo>
                  <a:lnTo>
                    <a:pt x="1" y="1662"/>
                  </a:lnTo>
                  <a:lnTo>
                    <a:pt x="1" y="1882"/>
                  </a:lnTo>
                  <a:lnTo>
                    <a:pt x="1" y="2101"/>
                  </a:lnTo>
                  <a:lnTo>
                    <a:pt x="25" y="2346"/>
                  </a:lnTo>
                  <a:lnTo>
                    <a:pt x="74" y="2565"/>
                  </a:lnTo>
                  <a:lnTo>
                    <a:pt x="147" y="2810"/>
                  </a:lnTo>
                  <a:lnTo>
                    <a:pt x="220" y="3054"/>
                  </a:lnTo>
                  <a:lnTo>
                    <a:pt x="342" y="3274"/>
                  </a:lnTo>
                  <a:lnTo>
                    <a:pt x="440" y="3493"/>
                  </a:lnTo>
                  <a:lnTo>
                    <a:pt x="587" y="3689"/>
                  </a:lnTo>
                  <a:lnTo>
                    <a:pt x="733" y="3860"/>
                  </a:lnTo>
                  <a:lnTo>
                    <a:pt x="880" y="4031"/>
                  </a:lnTo>
                  <a:lnTo>
                    <a:pt x="1051" y="4177"/>
                  </a:lnTo>
                  <a:lnTo>
                    <a:pt x="1222" y="4324"/>
                  </a:lnTo>
                  <a:lnTo>
                    <a:pt x="1393" y="4422"/>
                  </a:lnTo>
                  <a:lnTo>
                    <a:pt x="1564" y="4519"/>
                  </a:lnTo>
                  <a:lnTo>
                    <a:pt x="1759" y="4592"/>
                  </a:lnTo>
                  <a:lnTo>
                    <a:pt x="1954" y="4641"/>
                  </a:lnTo>
                  <a:lnTo>
                    <a:pt x="2125" y="4690"/>
                  </a:lnTo>
                  <a:lnTo>
                    <a:pt x="2516" y="4690"/>
                  </a:lnTo>
                  <a:lnTo>
                    <a:pt x="2687" y="4641"/>
                  </a:lnTo>
                  <a:lnTo>
                    <a:pt x="2882" y="4592"/>
                  </a:lnTo>
                  <a:lnTo>
                    <a:pt x="3029" y="4495"/>
                  </a:lnTo>
                  <a:lnTo>
                    <a:pt x="3151" y="4397"/>
                  </a:lnTo>
                  <a:lnTo>
                    <a:pt x="3249" y="4299"/>
                  </a:lnTo>
                  <a:lnTo>
                    <a:pt x="3322" y="4153"/>
                  </a:lnTo>
                  <a:lnTo>
                    <a:pt x="3371" y="4006"/>
                  </a:lnTo>
                  <a:lnTo>
                    <a:pt x="3371" y="3860"/>
                  </a:lnTo>
                  <a:lnTo>
                    <a:pt x="3371" y="3689"/>
                  </a:lnTo>
                  <a:lnTo>
                    <a:pt x="3347" y="3518"/>
                  </a:lnTo>
                  <a:lnTo>
                    <a:pt x="3249" y="3127"/>
                  </a:lnTo>
                  <a:lnTo>
                    <a:pt x="3078" y="2712"/>
                  </a:lnTo>
                  <a:lnTo>
                    <a:pt x="2712" y="1808"/>
                  </a:lnTo>
                  <a:lnTo>
                    <a:pt x="2370" y="953"/>
                  </a:lnTo>
                  <a:lnTo>
                    <a:pt x="2199" y="612"/>
                  </a:lnTo>
                  <a:lnTo>
                    <a:pt x="2028" y="343"/>
                  </a:lnTo>
                  <a:lnTo>
                    <a:pt x="1954" y="221"/>
                  </a:lnTo>
                  <a:lnTo>
                    <a:pt x="1857" y="123"/>
                  </a:lnTo>
                  <a:lnTo>
                    <a:pt x="1735" y="74"/>
                  </a:lnTo>
                  <a:lnTo>
                    <a:pt x="1637" y="25"/>
                  </a:lnTo>
                  <a:lnTo>
                    <a:pt x="14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95" name="Google Shape;695;p40"/>
            <p:cNvSpPr/>
            <p:nvPr/>
          </p:nvSpPr>
          <p:spPr>
            <a:xfrm>
              <a:off x="6871400" y="5038475"/>
              <a:ext cx="105650" cy="145325"/>
            </a:xfrm>
            <a:custGeom>
              <a:avLst/>
              <a:gdLst/>
              <a:ahLst/>
              <a:cxnLst/>
              <a:rect l="l" t="t" r="r" b="b"/>
              <a:pathLst>
                <a:path w="4226" h="5813" extrusionOk="0">
                  <a:moveTo>
                    <a:pt x="1295" y="0"/>
                  </a:moveTo>
                  <a:lnTo>
                    <a:pt x="1100" y="49"/>
                  </a:lnTo>
                  <a:lnTo>
                    <a:pt x="953" y="98"/>
                  </a:lnTo>
                  <a:lnTo>
                    <a:pt x="807" y="196"/>
                  </a:lnTo>
                  <a:lnTo>
                    <a:pt x="684" y="318"/>
                  </a:lnTo>
                  <a:lnTo>
                    <a:pt x="587" y="464"/>
                  </a:lnTo>
                  <a:lnTo>
                    <a:pt x="489" y="660"/>
                  </a:lnTo>
                  <a:lnTo>
                    <a:pt x="391" y="855"/>
                  </a:lnTo>
                  <a:lnTo>
                    <a:pt x="269" y="1295"/>
                  </a:lnTo>
                  <a:lnTo>
                    <a:pt x="172" y="1808"/>
                  </a:lnTo>
                  <a:lnTo>
                    <a:pt x="49" y="2882"/>
                  </a:lnTo>
                  <a:lnTo>
                    <a:pt x="1" y="3151"/>
                  </a:lnTo>
                  <a:lnTo>
                    <a:pt x="1" y="3419"/>
                  </a:lnTo>
                  <a:lnTo>
                    <a:pt x="25" y="3688"/>
                  </a:lnTo>
                  <a:lnTo>
                    <a:pt x="74" y="3932"/>
                  </a:lnTo>
                  <a:lnTo>
                    <a:pt x="123" y="4177"/>
                  </a:lnTo>
                  <a:lnTo>
                    <a:pt x="196" y="4421"/>
                  </a:lnTo>
                  <a:lnTo>
                    <a:pt x="294" y="4641"/>
                  </a:lnTo>
                  <a:lnTo>
                    <a:pt x="416" y="4836"/>
                  </a:lnTo>
                  <a:lnTo>
                    <a:pt x="538" y="5031"/>
                  </a:lnTo>
                  <a:lnTo>
                    <a:pt x="684" y="5202"/>
                  </a:lnTo>
                  <a:lnTo>
                    <a:pt x="831" y="5373"/>
                  </a:lnTo>
                  <a:lnTo>
                    <a:pt x="1002" y="5495"/>
                  </a:lnTo>
                  <a:lnTo>
                    <a:pt x="1173" y="5618"/>
                  </a:lnTo>
                  <a:lnTo>
                    <a:pt x="1368" y="5691"/>
                  </a:lnTo>
                  <a:lnTo>
                    <a:pt x="1588" y="5764"/>
                  </a:lnTo>
                  <a:lnTo>
                    <a:pt x="1783" y="5813"/>
                  </a:lnTo>
                  <a:lnTo>
                    <a:pt x="2223" y="5813"/>
                  </a:lnTo>
                  <a:lnTo>
                    <a:pt x="2418" y="5764"/>
                  </a:lnTo>
                  <a:lnTo>
                    <a:pt x="2638" y="5715"/>
                  </a:lnTo>
                  <a:lnTo>
                    <a:pt x="2834" y="5618"/>
                  </a:lnTo>
                  <a:lnTo>
                    <a:pt x="3005" y="5520"/>
                  </a:lnTo>
                  <a:lnTo>
                    <a:pt x="3200" y="5373"/>
                  </a:lnTo>
                  <a:lnTo>
                    <a:pt x="3371" y="5227"/>
                  </a:lnTo>
                  <a:lnTo>
                    <a:pt x="3517" y="5056"/>
                  </a:lnTo>
                  <a:lnTo>
                    <a:pt x="3664" y="4860"/>
                  </a:lnTo>
                  <a:lnTo>
                    <a:pt x="3811" y="4665"/>
                  </a:lnTo>
                  <a:lnTo>
                    <a:pt x="3933" y="4445"/>
                  </a:lnTo>
                  <a:lnTo>
                    <a:pt x="4030" y="4201"/>
                  </a:lnTo>
                  <a:lnTo>
                    <a:pt x="4104" y="3957"/>
                  </a:lnTo>
                  <a:lnTo>
                    <a:pt x="4177" y="3688"/>
                  </a:lnTo>
                  <a:lnTo>
                    <a:pt x="4226" y="3419"/>
                  </a:lnTo>
                  <a:lnTo>
                    <a:pt x="4226" y="3151"/>
                  </a:lnTo>
                  <a:lnTo>
                    <a:pt x="4201" y="2858"/>
                  </a:lnTo>
                  <a:lnTo>
                    <a:pt x="4128" y="2589"/>
                  </a:lnTo>
                  <a:lnTo>
                    <a:pt x="4030" y="2296"/>
                  </a:lnTo>
                  <a:lnTo>
                    <a:pt x="3908" y="2027"/>
                  </a:lnTo>
                  <a:lnTo>
                    <a:pt x="3737" y="1734"/>
                  </a:lnTo>
                  <a:lnTo>
                    <a:pt x="3566" y="1490"/>
                  </a:lnTo>
                  <a:lnTo>
                    <a:pt x="3371" y="1221"/>
                  </a:lnTo>
                  <a:lnTo>
                    <a:pt x="3151" y="1002"/>
                  </a:lnTo>
                  <a:lnTo>
                    <a:pt x="2907" y="782"/>
                  </a:lnTo>
                  <a:lnTo>
                    <a:pt x="2687" y="586"/>
                  </a:lnTo>
                  <a:lnTo>
                    <a:pt x="2443" y="415"/>
                  </a:lnTo>
                  <a:lnTo>
                    <a:pt x="2199" y="269"/>
                  </a:lnTo>
                  <a:lnTo>
                    <a:pt x="1954" y="147"/>
                  </a:lnTo>
                  <a:lnTo>
                    <a:pt x="1710" y="74"/>
                  </a:lnTo>
                  <a:lnTo>
                    <a:pt x="1490" y="25"/>
                  </a:lnTo>
                  <a:lnTo>
                    <a:pt x="1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96" name="Google Shape;696;p40"/>
            <p:cNvSpPr/>
            <p:nvPr/>
          </p:nvSpPr>
          <p:spPr>
            <a:xfrm>
              <a:off x="6944050" y="5155700"/>
              <a:ext cx="87350" cy="116025"/>
            </a:xfrm>
            <a:custGeom>
              <a:avLst/>
              <a:gdLst/>
              <a:ahLst/>
              <a:cxnLst/>
              <a:rect l="l" t="t" r="r" b="b"/>
              <a:pathLst>
                <a:path w="3494" h="4641" extrusionOk="0">
                  <a:moveTo>
                    <a:pt x="1979" y="0"/>
                  </a:moveTo>
                  <a:lnTo>
                    <a:pt x="1857" y="49"/>
                  </a:lnTo>
                  <a:lnTo>
                    <a:pt x="1735" y="98"/>
                  </a:lnTo>
                  <a:lnTo>
                    <a:pt x="1637" y="196"/>
                  </a:lnTo>
                  <a:lnTo>
                    <a:pt x="1540" y="294"/>
                  </a:lnTo>
                  <a:lnTo>
                    <a:pt x="1369" y="562"/>
                  </a:lnTo>
                  <a:lnTo>
                    <a:pt x="1173" y="904"/>
                  </a:lnTo>
                  <a:lnTo>
                    <a:pt x="782" y="1735"/>
                  </a:lnTo>
                  <a:lnTo>
                    <a:pt x="367" y="2614"/>
                  </a:lnTo>
                  <a:lnTo>
                    <a:pt x="196" y="3005"/>
                  </a:lnTo>
                  <a:lnTo>
                    <a:pt x="74" y="3395"/>
                  </a:lnTo>
                  <a:lnTo>
                    <a:pt x="25" y="3566"/>
                  </a:lnTo>
                  <a:lnTo>
                    <a:pt x="1" y="3737"/>
                  </a:lnTo>
                  <a:lnTo>
                    <a:pt x="25" y="3908"/>
                  </a:lnTo>
                  <a:lnTo>
                    <a:pt x="50" y="4055"/>
                  </a:lnTo>
                  <a:lnTo>
                    <a:pt x="99" y="4177"/>
                  </a:lnTo>
                  <a:lnTo>
                    <a:pt x="196" y="4299"/>
                  </a:lnTo>
                  <a:lnTo>
                    <a:pt x="318" y="4397"/>
                  </a:lnTo>
                  <a:lnTo>
                    <a:pt x="465" y="4494"/>
                  </a:lnTo>
                  <a:lnTo>
                    <a:pt x="636" y="4568"/>
                  </a:lnTo>
                  <a:lnTo>
                    <a:pt x="831" y="4616"/>
                  </a:lnTo>
                  <a:lnTo>
                    <a:pt x="1027" y="4641"/>
                  </a:lnTo>
                  <a:lnTo>
                    <a:pt x="1198" y="4641"/>
                  </a:lnTo>
                  <a:lnTo>
                    <a:pt x="1393" y="4616"/>
                  </a:lnTo>
                  <a:lnTo>
                    <a:pt x="1588" y="4568"/>
                  </a:lnTo>
                  <a:lnTo>
                    <a:pt x="1784" y="4494"/>
                  </a:lnTo>
                  <a:lnTo>
                    <a:pt x="1955" y="4421"/>
                  </a:lnTo>
                  <a:lnTo>
                    <a:pt x="2150" y="4323"/>
                  </a:lnTo>
                  <a:lnTo>
                    <a:pt x="2321" y="4201"/>
                  </a:lnTo>
                  <a:lnTo>
                    <a:pt x="2492" y="4055"/>
                  </a:lnTo>
                  <a:lnTo>
                    <a:pt x="2663" y="3884"/>
                  </a:lnTo>
                  <a:lnTo>
                    <a:pt x="2810" y="3713"/>
                  </a:lnTo>
                  <a:lnTo>
                    <a:pt x="2956" y="3517"/>
                  </a:lnTo>
                  <a:lnTo>
                    <a:pt x="3078" y="3322"/>
                  </a:lnTo>
                  <a:lnTo>
                    <a:pt x="3200" y="3102"/>
                  </a:lnTo>
                  <a:lnTo>
                    <a:pt x="3298" y="2882"/>
                  </a:lnTo>
                  <a:lnTo>
                    <a:pt x="3371" y="2638"/>
                  </a:lnTo>
                  <a:lnTo>
                    <a:pt x="3420" y="2418"/>
                  </a:lnTo>
                  <a:lnTo>
                    <a:pt x="3469" y="2174"/>
                  </a:lnTo>
                  <a:lnTo>
                    <a:pt x="3493" y="1954"/>
                  </a:lnTo>
                  <a:lnTo>
                    <a:pt x="3493" y="1735"/>
                  </a:lnTo>
                  <a:lnTo>
                    <a:pt x="3469" y="1515"/>
                  </a:lnTo>
                  <a:lnTo>
                    <a:pt x="3445" y="1319"/>
                  </a:lnTo>
                  <a:lnTo>
                    <a:pt x="3396" y="1124"/>
                  </a:lnTo>
                  <a:lnTo>
                    <a:pt x="3322" y="929"/>
                  </a:lnTo>
                  <a:lnTo>
                    <a:pt x="3249" y="758"/>
                  </a:lnTo>
                  <a:lnTo>
                    <a:pt x="3127" y="587"/>
                  </a:lnTo>
                  <a:lnTo>
                    <a:pt x="3005" y="440"/>
                  </a:lnTo>
                  <a:lnTo>
                    <a:pt x="2883" y="318"/>
                  </a:lnTo>
                  <a:lnTo>
                    <a:pt x="2736" y="196"/>
                  </a:lnTo>
                  <a:lnTo>
                    <a:pt x="2565" y="98"/>
                  </a:lnTo>
                  <a:lnTo>
                    <a:pt x="2394" y="49"/>
                  </a:lnTo>
                  <a:lnTo>
                    <a:pt x="2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97" name="Google Shape;697;p40"/>
            <p:cNvSpPr/>
            <p:nvPr/>
          </p:nvSpPr>
          <p:spPr>
            <a:xfrm>
              <a:off x="6727300" y="5185625"/>
              <a:ext cx="263800" cy="248525"/>
            </a:xfrm>
            <a:custGeom>
              <a:avLst/>
              <a:gdLst/>
              <a:ahLst/>
              <a:cxnLst/>
              <a:rect l="l" t="t" r="r" b="b"/>
              <a:pathLst>
                <a:path w="10552" h="9941" extrusionOk="0">
                  <a:moveTo>
                    <a:pt x="5252" y="0"/>
                  </a:moveTo>
                  <a:lnTo>
                    <a:pt x="4959" y="25"/>
                  </a:lnTo>
                  <a:lnTo>
                    <a:pt x="4666" y="73"/>
                  </a:lnTo>
                  <a:lnTo>
                    <a:pt x="4372" y="171"/>
                  </a:lnTo>
                  <a:lnTo>
                    <a:pt x="4104" y="293"/>
                  </a:lnTo>
                  <a:lnTo>
                    <a:pt x="3835" y="464"/>
                  </a:lnTo>
                  <a:lnTo>
                    <a:pt x="3591" y="635"/>
                  </a:lnTo>
                  <a:lnTo>
                    <a:pt x="3371" y="855"/>
                  </a:lnTo>
                  <a:lnTo>
                    <a:pt x="3176" y="1124"/>
                  </a:lnTo>
                  <a:lnTo>
                    <a:pt x="3029" y="1343"/>
                  </a:lnTo>
                  <a:lnTo>
                    <a:pt x="2907" y="1612"/>
                  </a:lnTo>
                  <a:lnTo>
                    <a:pt x="2809" y="1856"/>
                  </a:lnTo>
                  <a:lnTo>
                    <a:pt x="2736" y="2125"/>
                  </a:lnTo>
                  <a:lnTo>
                    <a:pt x="2565" y="2662"/>
                  </a:lnTo>
                  <a:lnTo>
                    <a:pt x="2492" y="2931"/>
                  </a:lnTo>
                  <a:lnTo>
                    <a:pt x="2394" y="3200"/>
                  </a:lnTo>
                  <a:lnTo>
                    <a:pt x="2248" y="3444"/>
                  </a:lnTo>
                  <a:lnTo>
                    <a:pt x="2101" y="3688"/>
                  </a:lnTo>
                  <a:lnTo>
                    <a:pt x="1906" y="3908"/>
                  </a:lnTo>
                  <a:lnTo>
                    <a:pt x="1735" y="4103"/>
                  </a:lnTo>
                  <a:lnTo>
                    <a:pt x="1320" y="4470"/>
                  </a:lnTo>
                  <a:lnTo>
                    <a:pt x="904" y="4860"/>
                  </a:lnTo>
                  <a:lnTo>
                    <a:pt x="709" y="5080"/>
                  </a:lnTo>
                  <a:lnTo>
                    <a:pt x="514" y="5324"/>
                  </a:lnTo>
                  <a:lnTo>
                    <a:pt x="367" y="5569"/>
                  </a:lnTo>
                  <a:lnTo>
                    <a:pt x="245" y="5837"/>
                  </a:lnTo>
                  <a:lnTo>
                    <a:pt x="147" y="6130"/>
                  </a:lnTo>
                  <a:lnTo>
                    <a:pt x="74" y="6423"/>
                  </a:lnTo>
                  <a:lnTo>
                    <a:pt x="25" y="6741"/>
                  </a:lnTo>
                  <a:lnTo>
                    <a:pt x="1" y="7034"/>
                  </a:lnTo>
                  <a:lnTo>
                    <a:pt x="25" y="7327"/>
                  </a:lnTo>
                  <a:lnTo>
                    <a:pt x="50" y="7620"/>
                  </a:lnTo>
                  <a:lnTo>
                    <a:pt x="123" y="7889"/>
                  </a:lnTo>
                  <a:lnTo>
                    <a:pt x="221" y="8158"/>
                  </a:lnTo>
                  <a:lnTo>
                    <a:pt x="318" y="8426"/>
                  </a:lnTo>
                  <a:lnTo>
                    <a:pt x="440" y="8646"/>
                  </a:lnTo>
                  <a:lnTo>
                    <a:pt x="611" y="8890"/>
                  </a:lnTo>
                  <a:lnTo>
                    <a:pt x="782" y="9086"/>
                  </a:lnTo>
                  <a:lnTo>
                    <a:pt x="953" y="9281"/>
                  </a:lnTo>
                  <a:lnTo>
                    <a:pt x="1149" y="9428"/>
                  </a:lnTo>
                  <a:lnTo>
                    <a:pt x="1368" y="9574"/>
                  </a:lnTo>
                  <a:lnTo>
                    <a:pt x="1613" y="9696"/>
                  </a:lnTo>
                  <a:lnTo>
                    <a:pt x="1857" y="9794"/>
                  </a:lnTo>
                  <a:lnTo>
                    <a:pt x="2101" y="9867"/>
                  </a:lnTo>
                  <a:lnTo>
                    <a:pt x="2370" y="9916"/>
                  </a:lnTo>
                  <a:lnTo>
                    <a:pt x="2614" y="9940"/>
                  </a:lnTo>
                  <a:lnTo>
                    <a:pt x="2980" y="9916"/>
                  </a:lnTo>
                  <a:lnTo>
                    <a:pt x="3347" y="9818"/>
                  </a:lnTo>
                  <a:lnTo>
                    <a:pt x="3689" y="9696"/>
                  </a:lnTo>
                  <a:lnTo>
                    <a:pt x="4006" y="9501"/>
                  </a:lnTo>
                  <a:lnTo>
                    <a:pt x="4153" y="9403"/>
                  </a:lnTo>
                  <a:lnTo>
                    <a:pt x="4299" y="9330"/>
                  </a:lnTo>
                  <a:lnTo>
                    <a:pt x="4446" y="9305"/>
                  </a:lnTo>
                  <a:lnTo>
                    <a:pt x="4592" y="9257"/>
                  </a:lnTo>
                  <a:lnTo>
                    <a:pt x="4910" y="9232"/>
                  </a:lnTo>
                  <a:lnTo>
                    <a:pt x="5642" y="9232"/>
                  </a:lnTo>
                  <a:lnTo>
                    <a:pt x="5960" y="9257"/>
                  </a:lnTo>
                  <a:lnTo>
                    <a:pt x="6106" y="9305"/>
                  </a:lnTo>
                  <a:lnTo>
                    <a:pt x="6253" y="9330"/>
                  </a:lnTo>
                  <a:lnTo>
                    <a:pt x="6400" y="9403"/>
                  </a:lnTo>
                  <a:lnTo>
                    <a:pt x="6546" y="9501"/>
                  </a:lnTo>
                  <a:lnTo>
                    <a:pt x="6864" y="9696"/>
                  </a:lnTo>
                  <a:lnTo>
                    <a:pt x="7206" y="9818"/>
                  </a:lnTo>
                  <a:lnTo>
                    <a:pt x="7572" y="9916"/>
                  </a:lnTo>
                  <a:lnTo>
                    <a:pt x="7938" y="9940"/>
                  </a:lnTo>
                  <a:lnTo>
                    <a:pt x="8207" y="9916"/>
                  </a:lnTo>
                  <a:lnTo>
                    <a:pt x="8451" y="9867"/>
                  </a:lnTo>
                  <a:lnTo>
                    <a:pt x="8695" y="9794"/>
                  </a:lnTo>
                  <a:lnTo>
                    <a:pt x="8940" y="9696"/>
                  </a:lnTo>
                  <a:lnTo>
                    <a:pt x="9184" y="9574"/>
                  </a:lnTo>
                  <a:lnTo>
                    <a:pt x="9404" y="9428"/>
                  </a:lnTo>
                  <a:lnTo>
                    <a:pt x="9599" y="9281"/>
                  </a:lnTo>
                  <a:lnTo>
                    <a:pt x="9770" y="9086"/>
                  </a:lnTo>
                  <a:lnTo>
                    <a:pt x="9941" y="8890"/>
                  </a:lnTo>
                  <a:lnTo>
                    <a:pt x="10112" y="8646"/>
                  </a:lnTo>
                  <a:lnTo>
                    <a:pt x="10234" y="8426"/>
                  </a:lnTo>
                  <a:lnTo>
                    <a:pt x="10332" y="8158"/>
                  </a:lnTo>
                  <a:lnTo>
                    <a:pt x="10429" y="7889"/>
                  </a:lnTo>
                  <a:lnTo>
                    <a:pt x="10503" y="7620"/>
                  </a:lnTo>
                  <a:lnTo>
                    <a:pt x="10527" y="7327"/>
                  </a:lnTo>
                  <a:lnTo>
                    <a:pt x="10551" y="7034"/>
                  </a:lnTo>
                  <a:lnTo>
                    <a:pt x="10527" y="6741"/>
                  </a:lnTo>
                  <a:lnTo>
                    <a:pt x="10478" y="6423"/>
                  </a:lnTo>
                  <a:lnTo>
                    <a:pt x="10405" y="6130"/>
                  </a:lnTo>
                  <a:lnTo>
                    <a:pt x="10307" y="5837"/>
                  </a:lnTo>
                  <a:lnTo>
                    <a:pt x="10185" y="5569"/>
                  </a:lnTo>
                  <a:lnTo>
                    <a:pt x="10039" y="5324"/>
                  </a:lnTo>
                  <a:lnTo>
                    <a:pt x="9843" y="5080"/>
                  </a:lnTo>
                  <a:lnTo>
                    <a:pt x="9648" y="4860"/>
                  </a:lnTo>
                  <a:lnTo>
                    <a:pt x="9233" y="4470"/>
                  </a:lnTo>
                  <a:lnTo>
                    <a:pt x="8817" y="4103"/>
                  </a:lnTo>
                  <a:lnTo>
                    <a:pt x="8646" y="3908"/>
                  </a:lnTo>
                  <a:lnTo>
                    <a:pt x="8451" y="3688"/>
                  </a:lnTo>
                  <a:lnTo>
                    <a:pt x="8305" y="3444"/>
                  </a:lnTo>
                  <a:lnTo>
                    <a:pt x="8158" y="3200"/>
                  </a:lnTo>
                  <a:lnTo>
                    <a:pt x="8060" y="2931"/>
                  </a:lnTo>
                  <a:lnTo>
                    <a:pt x="7963" y="2662"/>
                  </a:lnTo>
                  <a:lnTo>
                    <a:pt x="7816" y="2125"/>
                  </a:lnTo>
                  <a:lnTo>
                    <a:pt x="7743" y="1856"/>
                  </a:lnTo>
                  <a:lnTo>
                    <a:pt x="7645" y="1612"/>
                  </a:lnTo>
                  <a:lnTo>
                    <a:pt x="7523" y="1343"/>
                  </a:lnTo>
                  <a:lnTo>
                    <a:pt x="7376" y="1124"/>
                  </a:lnTo>
                  <a:lnTo>
                    <a:pt x="7181" y="855"/>
                  </a:lnTo>
                  <a:lnTo>
                    <a:pt x="6961" y="635"/>
                  </a:lnTo>
                  <a:lnTo>
                    <a:pt x="6717" y="464"/>
                  </a:lnTo>
                  <a:lnTo>
                    <a:pt x="6448" y="293"/>
                  </a:lnTo>
                  <a:lnTo>
                    <a:pt x="6180" y="171"/>
                  </a:lnTo>
                  <a:lnTo>
                    <a:pt x="5887" y="73"/>
                  </a:lnTo>
                  <a:lnTo>
                    <a:pt x="5594" y="25"/>
                  </a:lnTo>
                  <a:lnTo>
                    <a:pt x="5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698" name="Google Shape;698;p40"/>
          <p:cNvGrpSpPr/>
          <p:nvPr/>
        </p:nvGrpSpPr>
        <p:grpSpPr>
          <a:xfrm>
            <a:off x="6283418" y="2106199"/>
            <a:ext cx="432570" cy="421334"/>
            <a:chOff x="5926225" y="921350"/>
            <a:chExt cx="517800" cy="504350"/>
          </a:xfrm>
        </p:grpSpPr>
        <p:sp>
          <p:nvSpPr>
            <p:cNvPr id="699" name="Google Shape;699;p40"/>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1C232"/>
                </a:solidFill>
              </a:endParaRPr>
            </a:p>
          </p:txBody>
        </p:sp>
        <p:sp>
          <p:nvSpPr>
            <p:cNvPr id="700" name="Google Shape;700;p40"/>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1C232"/>
                </a:solidFill>
              </a:endParaRPr>
            </a:p>
          </p:txBody>
        </p:sp>
      </p:grpSp>
      <p:sp>
        <p:nvSpPr>
          <p:cNvPr id="701" name="Google Shape;701;p40"/>
          <p:cNvSpPr/>
          <p:nvPr/>
        </p:nvSpPr>
        <p:spPr>
          <a:xfrm>
            <a:off x="6477338" y="2342256"/>
            <a:ext cx="400950" cy="226498"/>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 name="Google Shape;702;p40"/>
          <p:cNvGrpSpPr/>
          <p:nvPr/>
        </p:nvGrpSpPr>
        <p:grpSpPr>
          <a:xfrm>
            <a:off x="7168405" y="2085579"/>
            <a:ext cx="432570" cy="421334"/>
            <a:chOff x="5926225" y="921350"/>
            <a:chExt cx="517800" cy="504350"/>
          </a:xfrm>
        </p:grpSpPr>
        <p:sp>
          <p:nvSpPr>
            <p:cNvPr id="703" name="Google Shape;703;p40"/>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noFill/>
            <a:ln w="9525" cap="flat" cmpd="sng">
              <a:solidFill>
                <a:srgbClr val="F1C232"/>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0"/>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noFill/>
            <a:ln w="9525" cap="flat" cmpd="sng">
              <a:solidFill>
                <a:srgbClr val="F1C232"/>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40"/>
          <p:cNvSpPr/>
          <p:nvPr/>
        </p:nvSpPr>
        <p:spPr>
          <a:xfrm>
            <a:off x="7362326" y="2321636"/>
            <a:ext cx="400950" cy="226498"/>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38100" cap="flat"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40"/>
          <p:cNvGrpSpPr/>
          <p:nvPr/>
        </p:nvGrpSpPr>
        <p:grpSpPr>
          <a:xfrm>
            <a:off x="6283685" y="2834621"/>
            <a:ext cx="1075937" cy="1047989"/>
            <a:chOff x="5926225" y="921350"/>
            <a:chExt cx="517800" cy="504350"/>
          </a:xfrm>
        </p:grpSpPr>
        <p:sp>
          <p:nvSpPr>
            <p:cNvPr id="707" name="Google Shape;707;p40"/>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D966"/>
            </a:solidFill>
            <a:ln w="28575" cap="flat" cmpd="sng">
              <a:solidFill>
                <a:srgbClr val="E69138"/>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0"/>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D966"/>
            </a:solidFill>
            <a:ln w="28575" cap="flat" cmpd="sng">
              <a:solidFill>
                <a:srgbClr val="E69138"/>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 name="Google Shape;709;p40"/>
          <p:cNvSpPr/>
          <p:nvPr/>
        </p:nvSpPr>
        <p:spPr>
          <a:xfrm>
            <a:off x="6765998" y="3421718"/>
            <a:ext cx="997288" cy="563371"/>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9525" cap="flat" cmpd="sng">
            <a:solidFill>
              <a:srgbClr val="6D9EEB"/>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GB" sz="1500" dirty="0" smtClean="0"/>
              <a:t>Data </a:t>
            </a:r>
            <a:r>
              <a:rPr lang="en-GB" sz="1500" dirty="0"/>
              <a:t>yang </a:t>
            </a:r>
            <a:r>
              <a:rPr lang="en-GB" sz="1500" dirty="0" err="1"/>
              <a:t>digunakan</a:t>
            </a:r>
            <a:r>
              <a:rPr lang="en-GB" sz="1500" dirty="0"/>
              <a:t> </a:t>
            </a:r>
            <a:r>
              <a:rPr lang="en-GB" sz="1500" dirty="0" err="1"/>
              <a:t>berasal</a:t>
            </a:r>
            <a:r>
              <a:rPr lang="en-GB" sz="1500" dirty="0"/>
              <a:t> </a:t>
            </a:r>
            <a:r>
              <a:rPr lang="en-GB" sz="1500" dirty="0" err="1"/>
              <a:t>dari</a:t>
            </a:r>
            <a:r>
              <a:rPr lang="en-GB" sz="1500" dirty="0"/>
              <a:t> twitter </a:t>
            </a:r>
            <a:r>
              <a:rPr lang="en-GB" sz="1500" dirty="0" err="1"/>
              <a:t>dengan</a:t>
            </a:r>
            <a:r>
              <a:rPr lang="en-GB" sz="1500" dirty="0"/>
              <a:t> </a:t>
            </a:r>
            <a:r>
              <a:rPr lang="en-GB" sz="1500" dirty="0" err="1"/>
              <a:t>bantuan</a:t>
            </a:r>
            <a:r>
              <a:rPr lang="en-GB" sz="1500" dirty="0"/>
              <a:t> API </a:t>
            </a:r>
            <a:r>
              <a:rPr lang="en-GB" sz="1500" dirty="0" err="1"/>
              <a:t>dari</a:t>
            </a:r>
            <a:r>
              <a:rPr lang="en-GB" sz="1500" dirty="0"/>
              <a:t> </a:t>
            </a:r>
            <a:r>
              <a:rPr lang="en-GB" sz="1500" dirty="0" err="1"/>
              <a:t>twitterscraper</a:t>
            </a:r>
            <a:r>
              <a:rPr lang="en-GB" sz="1500" dirty="0"/>
              <a:t>, </a:t>
            </a:r>
            <a:r>
              <a:rPr lang="en-GB" sz="1500" dirty="0" err="1"/>
              <a:t>berupa</a:t>
            </a:r>
            <a:r>
              <a:rPr lang="en-GB" sz="1500" dirty="0"/>
              <a:t> </a:t>
            </a:r>
            <a:r>
              <a:rPr lang="en-GB" sz="1500" dirty="0" err="1"/>
              <a:t>nama</a:t>
            </a:r>
            <a:r>
              <a:rPr lang="en-GB" sz="1500" dirty="0"/>
              <a:t> </a:t>
            </a:r>
            <a:r>
              <a:rPr lang="en-GB" sz="1500" dirty="0" err="1"/>
              <a:t>pengguna</a:t>
            </a:r>
            <a:r>
              <a:rPr lang="en-GB" sz="1500" dirty="0"/>
              <a:t>, username, id </a:t>
            </a:r>
            <a:r>
              <a:rPr lang="en-GB" sz="1500" dirty="0" err="1"/>
              <a:t>pengguna</a:t>
            </a:r>
            <a:r>
              <a:rPr lang="en-GB" sz="1500" dirty="0"/>
              <a:t>, </a:t>
            </a:r>
            <a:r>
              <a:rPr lang="en-GB" sz="1500" dirty="0" err="1"/>
              <a:t>teks</a:t>
            </a:r>
            <a:r>
              <a:rPr lang="en-GB" sz="1500" dirty="0"/>
              <a:t> </a:t>
            </a:r>
            <a:r>
              <a:rPr lang="en-GB" sz="1500" dirty="0" err="1"/>
              <a:t>dari</a:t>
            </a:r>
            <a:r>
              <a:rPr lang="en-GB" sz="1500" dirty="0"/>
              <a:t> tweet, </a:t>
            </a:r>
            <a:r>
              <a:rPr lang="en-GB" sz="1500" dirty="0" err="1"/>
              <a:t>banyaknya</a:t>
            </a:r>
            <a:r>
              <a:rPr lang="en-GB" sz="1500" dirty="0"/>
              <a:t> retweet </a:t>
            </a:r>
            <a:r>
              <a:rPr lang="en-GB" sz="1500" dirty="0" err="1"/>
              <a:t>dan</a:t>
            </a:r>
            <a:r>
              <a:rPr lang="en-GB" sz="1500" dirty="0"/>
              <a:t> likes, </a:t>
            </a:r>
            <a:r>
              <a:rPr lang="en-GB" sz="1500" dirty="0" err="1"/>
              <a:t>serta</a:t>
            </a:r>
            <a:r>
              <a:rPr lang="en-GB" sz="1500" dirty="0"/>
              <a:t> </a:t>
            </a:r>
            <a:r>
              <a:rPr lang="en-GB" sz="1500" dirty="0" err="1"/>
              <a:t>lokasi</a:t>
            </a:r>
            <a:r>
              <a:rPr lang="en-GB" sz="1500" dirty="0"/>
              <a:t> </a:t>
            </a:r>
            <a:r>
              <a:rPr lang="en-GB" sz="1500" dirty="0" err="1"/>
              <a:t>pengguna</a:t>
            </a:r>
            <a:r>
              <a:rPr lang="en-GB" sz="1500" dirty="0"/>
              <a:t> yang di </a:t>
            </a:r>
            <a:r>
              <a:rPr lang="en-GB" sz="1500" dirty="0" err="1"/>
              <a:t>cantumkan</a:t>
            </a:r>
            <a:r>
              <a:rPr lang="en-GB" sz="1500" dirty="0"/>
              <a:t> </a:t>
            </a:r>
            <a:r>
              <a:rPr lang="en-GB" sz="1500" dirty="0" err="1"/>
              <a:t>pada</a:t>
            </a:r>
            <a:r>
              <a:rPr lang="en-GB" sz="1500" dirty="0"/>
              <a:t> </a:t>
            </a:r>
            <a:r>
              <a:rPr lang="en-GB" sz="1500" dirty="0" err="1"/>
              <a:t>akun</a:t>
            </a:r>
            <a:r>
              <a:rPr lang="en-GB" sz="1500" dirty="0"/>
              <a:t> </a:t>
            </a:r>
            <a:r>
              <a:rPr lang="en-GB" sz="1500" dirty="0" smtClean="0"/>
              <a:t>twitter</a:t>
            </a:r>
            <a:r>
              <a:rPr lang="id-ID" sz="1500" dirty="0" smtClean="0"/>
              <a:t>, </a:t>
            </a:r>
            <a:r>
              <a:rPr lang="en-GB" sz="1500" dirty="0" smtClean="0"/>
              <a:t>dataset </a:t>
            </a:r>
            <a:r>
              <a:rPr lang="en-GB" sz="1500" dirty="0" err="1"/>
              <a:t>hanya</a:t>
            </a:r>
            <a:r>
              <a:rPr lang="en-GB" sz="1500" dirty="0"/>
              <a:t> </a:t>
            </a:r>
            <a:r>
              <a:rPr lang="en-GB" sz="1500" dirty="0" err="1" smtClean="0"/>
              <a:t>berba</a:t>
            </a:r>
            <a:r>
              <a:rPr lang="id-ID" sz="1500" dirty="0" smtClean="0"/>
              <a:t>ha</a:t>
            </a:r>
            <a:r>
              <a:rPr lang="en-GB" sz="1500" dirty="0" err="1" smtClean="0"/>
              <a:t>sa</a:t>
            </a:r>
            <a:r>
              <a:rPr lang="en-GB" sz="1500" dirty="0" smtClean="0"/>
              <a:t> </a:t>
            </a:r>
            <a:r>
              <a:rPr lang="en-GB" sz="1500" dirty="0"/>
              <a:t>Indonesia</a:t>
            </a:r>
            <a:r>
              <a:rPr lang="en-GB" sz="1500" dirty="0" smtClean="0"/>
              <a:t>.</a:t>
            </a:r>
            <a:endParaRPr lang="en-GB" sz="1500" dirty="0"/>
          </a:p>
          <a:p>
            <a:r>
              <a:rPr lang="en-GB" sz="1500" dirty="0" err="1" smtClean="0"/>
              <a:t>Sistem</a:t>
            </a:r>
            <a:r>
              <a:rPr lang="en-GB" sz="1500" dirty="0" smtClean="0"/>
              <a:t> </a:t>
            </a:r>
            <a:r>
              <a:rPr lang="en-GB" sz="1500" dirty="0"/>
              <a:t>yang </a:t>
            </a:r>
            <a:r>
              <a:rPr lang="en-GB" sz="1500" dirty="0" err="1"/>
              <a:t>dibangun</a:t>
            </a:r>
            <a:r>
              <a:rPr lang="en-GB" sz="1500" dirty="0"/>
              <a:t> </a:t>
            </a:r>
            <a:r>
              <a:rPr lang="en-GB" sz="1500" dirty="0" err="1"/>
              <a:t>hanyalah</a:t>
            </a:r>
            <a:r>
              <a:rPr lang="en-GB" sz="1500" dirty="0"/>
              <a:t> </a:t>
            </a:r>
            <a:r>
              <a:rPr lang="en-GB" sz="1500" dirty="0" err="1"/>
              <a:t>mampu</a:t>
            </a:r>
            <a:r>
              <a:rPr lang="en-GB" sz="1500" dirty="0"/>
              <a:t> </a:t>
            </a:r>
            <a:r>
              <a:rPr lang="en-GB" sz="1500" dirty="0" err="1"/>
              <a:t>mengklasifikasikan</a:t>
            </a:r>
            <a:r>
              <a:rPr lang="en-GB" sz="1500" dirty="0"/>
              <a:t> </a:t>
            </a:r>
            <a:r>
              <a:rPr lang="id-ID" sz="1500" dirty="0" smtClean="0"/>
              <a:t>dan </a:t>
            </a:r>
            <a:r>
              <a:rPr lang="en-GB" sz="1500" dirty="0" err="1"/>
              <a:t>memberikan</a:t>
            </a:r>
            <a:r>
              <a:rPr lang="en-GB" sz="1500" dirty="0"/>
              <a:t> </a:t>
            </a:r>
            <a:r>
              <a:rPr lang="en-GB" sz="1500" dirty="0" err="1"/>
              <a:t>informasi</a:t>
            </a:r>
            <a:r>
              <a:rPr lang="en-GB" sz="1500" dirty="0"/>
              <a:t> </a:t>
            </a:r>
            <a:r>
              <a:rPr lang="en-GB" sz="1500" dirty="0" err="1"/>
              <a:t>pola</a:t>
            </a:r>
            <a:r>
              <a:rPr lang="en-GB" sz="1500" dirty="0"/>
              <a:t> </a:t>
            </a:r>
            <a:r>
              <a:rPr lang="en-GB" sz="1500" dirty="0" err="1"/>
              <a:t>sebaran</a:t>
            </a:r>
            <a:r>
              <a:rPr lang="en-GB" sz="1500" dirty="0"/>
              <a:t> </a:t>
            </a:r>
            <a:r>
              <a:rPr lang="en-GB" sz="1500" dirty="0" err="1"/>
              <a:t>lokasi</a:t>
            </a:r>
            <a:r>
              <a:rPr lang="en-GB" sz="1500" dirty="0"/>
              <a:t> </a:t>
            </a:r>
            <a:r>
              <a:rPr lang="en-GB" sz="1500" dirty="0" err="1"/>
              <a:t>pengguna</a:t>
            </a:r>
            <a:r>
              <a:rPr lang="en-GB" sz="1500" dirty="0"/>
              <a:t> twitter </a:t>
            </a:r>
            <a:r>
              <a:rPr lang="en-GB" sz="1500" dirty="0" err="1" smtClean="0"/>
              <a:t>sebuah</a:t>
            </a:r>
            <a:r>
              <a:rPr lang="en-GB" sz="1500" dirty="0" smtClean="0"/>
              <a:t> </a:t>
            </a:r>
            <a:r>
              <a:rPr lang="en-GB" sz="1500" dirty="0" err="1"/>
              <a:t>opini</a:t>
            </a:r>
            <a:r>
              <a:rPr lang="en-GB" sz="1500" dirty="0"/>
              <a:t> </a:t>
            </a:r>
            <a:r>
              <a:rPr lang="en-GB" sz="1500" dirty="0" err="1"/>
              <a:t>masyarakat</a:t>
            </a:r>
            <a:r>
              <a:rPr lang="en-GB" sz="1500" dirty="0"/>
              <a:t> </a:t>
            </a:r>
            <a:r>
              <a:rPr lang="en-GB" sz="1500" dirty="0" err="1"/>
              <a:t>terhadap</a:t>
            </a:r>
            <a:r>
              <a:rPr lang="en-GB" sz="1500" dirty="0"/>
              <a:t> </a:t>
            </a:r>
            <a:r>
              <a:rPr lang="en-GB" sz="1500" dirty="0" err="1"/>
              <a:t>pemindahan</a:t>
            </a:r>
            <a:r>
              <a:rPr lang="en-GB" sz="1500" dirty="0"/>
              <a:t> </a:t>
            </a:r>
            <a:r>
              <a:rPr lang="en-GB" sz="1500" dirty="0" err="1"/>
              <a:t>Ibukota</a:t>
            </a:r>
            <a:r>
              <a:rPr lang="en-GB" sz="1500" dirty="0"/>
              <a:t> </a:t>
            </a:r>
            <a:r>
              <a:rPr lang="en-GB" sz="1500" dirty="0" err="1"/>
              <a:t>Republik</a:t>
            </a:r>
            <a:r>
              <a:rPr lang="en-GB" sz="1500" dirty="0"/>
              <a:t> Indonesia </a:t>
            </a:r>
            <a:r>
              <a:rPr lang="en-GB" sz="1500" dirty="0" err="1"/>
              <a:t>saat</a:t>
            </a:r>
            <a:r>
              <a:rPr lang="en-GB" sz="1500" dirty="0"/>
              <a:t> </a:t>
            </a:r>
            <a:r>
              <a:rPr lang="en-GB" sz="1500" dirty="0" err="1"/>
              <a:t>ini</a:t>
            </a:r>
            <a:r>
              <a:rPr lang="en-GB" sz="1500" dirty="0"/>
              <a:t> yang </a:t>
            </a:r>
            <a:r>
              <a:rPr lang="en-GB" sz="1500" dirty="0" err="1"/>
              <a:t>bersifat</a:t>
            </a:r>
            <a:r>
              <a:rPr lang="en-GB" sz="1500" dirty="0"/>
              <a:t> </a:t>
            </a:r>
            <a:r>
              <a:rPr lang="en-GB" sz="1500" dirty="0" err="1"/>
              <a:t>positif</a:t>
            </a:r>
            <a:r>
              <a:rPr lang="en-GB" sz="1500" dirty="0"/>
              <a:t> </a:t>
            </a:r>
            <a:r>
              <a:rPr lang="en-GB" sz="1500" dirty="0" err="1"/>
              <a:t>atau</a:t>
            </a:r>
            <a:r>
              <a:rPr lang="en-GB" sz="1500" dirty="0"/>
              <a:t> </a:t>
            </a:r>
            <a:r>
              <a:rPr lang="en-GB" sz="1500" dirty="0" err="1"/>
              <a:t>negatif</a:t>
            </a:r>
            <a:r>
              <a:rPr lang="en-GB" sz="1500" dirty="0"/>
              <a:t>, </a:t>
            </a:r>
            <a:endParaRPr lang="id-ID" sz="1500" dirty="0" smtClean="0"/>
          </a:p>
          <a:p>
            <a:r>
              <a:rPr lang="id-ID" sz="1500" dirty="0" smtClean="0"/>
              <a:t>klasifikasi </a:t>
            </a:r>
            <a:r>
              <a:rPr lang="en-GB" sz="1500" dirty="0" err="1" smtClean="0"/>
              <a:t>menggunakan</a:t>
            </a:r>
            <a:r>
              <a:rPr lang="en-GB" sz="1500" dirty="0" smtClean="0"/>
              <a:t> </a:t>
            </a:r>
            <a:r>
              <a:rPr lang="en-GB" sz="1500" dirty="0" err="1"/>
              <a:t>metode</a:t>
            </a:r>
            <a:r>
              <a:rPr lang="en-GB" sz="1500" dirty="0"/>
              <a:t> SVM (Support Vector Machine).</a:t>
            </a:r>
          </a:p>
          <a:p>
            <a:r>
              <a:rPr lang="en-GB" sz="1500" dirty="0" err="1" smtClean="0"/>
              <a:t>Sistem</a:t>
            </a:r>
            <a:r>
              <a:rPr lang="en-GB" sz="1500" dirty="0" smtClean="0"/>
              <a:t> </a:t>
            </a:r>
            <a:r>
              <a:rPr lang="en-GB" sz="1500" dirty="0"/>
              <a:t>yang </a:t>
            </a:r>
            <a:r>
              <a:rPr lang="en-GB" sz="1500" dirty="0" err="1"/>
              <a:t>akan</a:t>
            </a:r>
            <a:r>
              <a:rPr lang="en-GB" sz="1500" dirty="0"/>
              <a:t> </a:t>
            </a:r>
            <a:r>
              <a:rPr lang="en-GB" sz="1500" dirty="0" err="1"/>
              <a:t>dikembangkan</a:t>
            </a:r>
            <a:r>
              <a:rPr lang="en-GB" sz="1500" dirty="0"/>
              <a:t> </a:t>
            </a:r>
            <a:r>
              <a:rPr lang="en-GB" sz="1500" dirty="0" err="1"/>
              <a:t>berbasis</a:t>
            </a:r>
            <a:r>
              <a:rPr lang="en-GB" sz="1500" dirty="0"/>
              <a:t> web </a:t>
            </a:r>
            <a:r>
              <a:rPr lang="en-GB" sz="1500" dirty="0" err="1"/>
              <a:t>dan</a:t>
            </a:r>
            <a:r>
              <a:rPr lang="en-GB" sz="1500" dirty="0"/>
              <a:t> </a:t>
            </a:r>
            <a:r>
              <a:rPr lang="en-GB" sz="1500" dirty="0" err="1"/>
              <a:t>menggunakan</a:t>
            </a:r>
            <a:r>
              <a:rPr lang="en-GB" sz="1500" dirty="0"/>
              <a:t> </a:t>
            </a:r>
            <a:r>
              <a:rPr lang="en-GB" sz="1500" dirty="0" err="1"/>
              <a:t>jaringan</a:t>
            </a:r>
            <a:r>
              <a:rPr lang="en-GB" sz="1500" dirty="0"/>
              <a:t> offline / local.</a:t>
            </a:r>
          </a:p>
          <a:p>
            <a:endParaRPr lang="en-GB" sz="1500"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
        <p:nvSpPr>
          <p:cNvPr id="4" name="Title 3"/>
          <p:cNvSpPr>
            <a:spLocks noGrp="1"/>
          </p:cNvSpPr>
          <p:nvPr>
            <p:ph type="title"/>
          </p:nvPr>
        </p:nvSpPr>
        <p:spPr/>
        <p:txBody>
          <a:bodyPr/>
          <a:lstStyle/>
          <a:p>
            <a:r>
              <a:rPr lang="id-ID" dirty="0" smtClean="0"/>
              <a:t>Batasan Masalah</a:t>
            </a:r>
            <a:endParaRPr lang="en-GB" dirty="0"/>
          </a:p>
        </p:txBody>
      </p:sp>
    </p:spTree>
    <p:extLst>
      <p:ext uri="{BB962C8B-B14F-4D97-AF65-F5344CB8AC3E}">
        <p14:creationId xmlns:p14="http://schemas.microsoft.com/office/powerpoint/2010/main" val="60326614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41"/>
          <p:cNvSpPr txBox="1"/>
          <p:nvPr/>
        </p:nvSpPr>
        <p:spPr>
          <a:xfrm>
            <a:off x="731900" y="2374250"/>
            <a:ext cx="7327500" cy="25707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solidFill>
                  <a:schemeClr val="dk1"/>
                </a:solidFill>
                <a:latin typeface="IBM Plex Sans"/>
                <a:ea typeface="IBM Plex Sans"/>
                <a:cs typeface="IBM Plex Sans"/>
                <a:sym typeface="IBM Plex Sans"/>
              </a:rPr>
              <a:t>✋👆👉👍👤👦👧👨👩👪💃🏃💑❤😂😉😋😒😭👶😸🐟🍒🍔💣📌📖🔨🎃🎈🎨🏈🏰🌏🔌🔑</a:t>
            </a:r>
            <a:r>
              <a:rPr lang="en" sz="2400">
                <a:solidFill>
                  <a:schemeClr val="lt1"/>
                </a:solidFill>
                <a:highlight>
                  <a:schemeClr val="dk1"/>
                </a:highlight>
                <a:latin typeface="IBM Plex Sans"/>
                <a:ea typeface="IBM Plex Sans"/>
                <a:cs typeface="IBM Plex Sans"/>
                <a:sym typeface="IBM Plex Sans"/>
              </a:rPr>
              <a:t> and many more...</a:t>
            </a:r>
            <a:endParaRPr sz="2400">
              <a:solidFill>
                <a:schemeClr val="lt1"/>
              </a:solidFill>
              <a:highlight>
                <a:schemeClr val="dk1"/>
              </a:highlight>
              <a:latin typeface="IBM Plex Sans"/>
              <a:ea typeface="IBM Plex Sans"/>
              <a:cs typeface="IBM Plex Sans"/>
              <a:sym typeface="IBM Plex Sans"/>
            </a:endParaRPr>
          </a:p>
        </p:txBody>
      </p:sp>
      <p:sp>
        <p:nvSpPr>
          <p:cNvPr id="717" name="Google Shape;717;p41"/>
          <p:cNvSpPr txBox="1"/>
          <p:nvPr/>
        </p:nvSpPr>
        <p:spPr>
          <a:xfrm>
            <a:off x="572775" y="856414"/>
            <a:ext cx="1440600" cy="129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7200">
                <a:solidFill>
                  <a:schemeClr val="accent1"/>
                </a:solidFill>
              </a:rPr>
              <a:t>😉</a:t>
            </a:r>
            <a:endParaRPr sz="7200">
              <a:solidFill>
                <a:schemeClr val="accent1"/>
              </a:solidFill>
            </a:endParaRPr>
          </a:p>
        </p:txBody>
      </p:sp>
      <p:sp>
        <p:nvSpPr>
          <p:cNvPr id="718" name="Google Shape;718;p41"/>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50</a:t>
            </a:fld>
            <a:endParaRPr/>
          </a:p>
        </p:txBody>
      </p:sp>
      <p:sp>
        <p:nvSpPr>
          <p:cNvPr id="719" name="Google Shape;719;p41"/>
          <p:cNvSpPr txBox="1">
            <a:spLocks noGrp="1"/>
          </p:cNvSpPr>
          <p:nvPr>
            <p:ph type="body" idx="4294967295"/>
          </p:nvPr>
        </p:nvSpPr>
        <p:spPr>
          <a:xfrm>
            <a:off x="3284538" y="855663"/>
            <a:ext cx="5859462" cy="1152525"/>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b="1"/>
              <a:t>You can also use any emoji as an icon!</a:t>
            </a:r>
            <a:r>
              <a:rPr lang="en" sz="1400"/>
              <a:t/>
            </a:r>
            <a:br>
              <a:rPr lang="en" sz="1400"/>
            </a:br>
            <a:r>
              <a:rPr lang="en" sz="1400"/>
              <a:t>And of course it resizes without losing quality.</a:t>
            </a:r>
            <a:endParaRPr sz="1400"/>
          </a:p>
          <a:p>
            <a:pPr marL="0" lvl="0" indent="0" algn="l" rtl="0">
              <a:spcBef>
                <a:spcPts val="600"/>
              </a:spcBef>
              <a:spcAft>
                <a:spcPts val="0"/>
              </a:spcAft>
              <a:buNone/>
            </a:pPr>
            <a:r>
              <a:rPr lang="en" sz="1400"/>
              <a:t>How? Follow Google instructions </a:t>
            </a:r>
            <a:r>
              <a:rPr lang="en" sz="1400" u="sng">
                <a:hlinkClick r:id="rId3"/>
              </a:rPr>
              <a:t>https://twitter.com/googledocs/status/730087240156643328</a:t>
            </a:r>
            <a:endParaRPr sz="14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723"/>
        <p:cNvGrpSpPr/>
        <p:nvPr/>
      </p:nvGrpSpPr>
      <p:grpSpPr>
        <a:xfrm>
          <a:off x="0" y="0"/>
          <a:ext cx="0" cy="0"/>
          <a:chOff x="0" y="0"/>
          <a:chExt cx="0" cy="0"/>
        </a:xfrm>
      </p:grpSpPr>
      <p:pic>
        <p:nvPicPr>
          <p:cNvPr id="724" name="Google Shape;724;p42">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725" name="Google Shape;725;p42"/>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726" name="Google Shape;726;p42"/>
          <p:cNvGrpSpPr/>
          <p:nvPr/>
        </p:nvGrpSpPr>
        <p:grpSpPr>
          <a:xfrm>
            <a:off x="690575" y="3290132"/>
            <a:ext cx="7762851" cy="892418"/>
            <a:chOff x="801125" y="3213932"/>
            <a:chExt cx="7762851" cy="892418"/>
          </a:xfrm>
        </p:grpSpPr>
        <p:grpSp>
          <p:nvGrpSpPr>
            <p:cNvPr id="727" name="Google Shape;727;p42"/>
            <p:cNvGrpSpPr/>
            <p:nvPr/>
          </p:nvGrpSpPr>
          <p:grpSpPr>
            <a:xfrm>
              <a:off x="4845759" y="3213932"/>
              <a:ext cx="1695900" cy="892418"/>
              <a:chOff x="4845759" y="3213932"/>
              <a:chExt cx="1695900" cy="892418"/>
            </a:xfrm>
          </p:grpSpPr>
          <p:sp>
            <p:nvSpPr>
              <p:cNvPr id="728" name="Google Shape;728;p42"/>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729" name="Google Shape;729;p42"/>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730" name="Google Shape;730;p42"/>
            <p:cNvGrpSpPr/>
            <p:nvPr/>
          </p:nvGrpSpPr>
          <p:grpSpPr>
            <a:xfrm>
              <a:off x="2823442" y="3214222"/>
              <a:ext cx="1695900" cy="892128"/>
              <a:chOff x="2823442" y="3214222"/>
              <a:chExt cx="1695900" cy="892128"/>
            </a:xfrm>
          </p:grpSpPr>
          <p:sp>
            <p:nvSpPr>
              <p:cNvPr id="731" name="Google Shape;731;p42"/>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732" name="Google Shape;732;p42"/>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733" name="Google Shape;733;p42"/>
            <p:cNvGrpSpPr/>
            <p:nvPr/>
          </p:nvGrpSpPr>
          <p:grpSpPr>
            <a:xfrm>
              <a:off x="6868076" y="3213932"/>
              <a:ext cx="1695900" cy="892418"/>
              <a:chOff x="6868076" y="3213932"/>
              <a:chExt cx="1695900" cy="892418"/>
            </a:xfrm>
          </p:grpSpPr>
          <p:sp>
            <p:nvSpPr>
              <p:cNvPr id="734" name="Google Shape;734;p42"/>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735" name="Google Shape;735;p42"/>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736" name="Google Shape;736;p42"/>
            <p:cNvGrpSpPr/>
            <p:nvPr/>
          </p:nvGrpSpPr>
          <p:grpSpPr>
            <a:xfrm>
              <a:off x="801125" y="3214206"/>
              <a:ext cx="1695900" cy="892144"/>
              <a:chOff x="801125" y="3214206"/>
              <a:chExt cx="1695900" cy="892144"/>
            </a:xfrm>
          </p:grpSpPr>
          <p:sp>
            <p:nvSpPr>
              <p:cNvPr id="737" name="Google Shape;737;p42"/>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738" name="Google Shape;738;p42"/>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GB" sz="1400" dirty="0" err="1" smtClean="0"/>
              <a:t>Pengambilan</a:t>
            </a:r>
            <a:r>
              <a:rPr lang="en-GB" sz="1400" dirty="0" smtClean="0"/>
              <a:t> </a:t>
            </a:r>
            <a:r>
              <a:rPr lang="en-GB" sz="1400" dirty="0"/>
              <a:t>data </a:t>
            </a:r>
            <a:r>
              <a:rPr lang="en-GB" sz="1400" dirty="0" err="1"/>
              <a:t>dilakukan</a:t>
            </a:r>
            <a:r>
              <a:rPr lang="en-GB" sz="1400" dirty="0"/>
              <a:t> </a:t>
            </a:r>
            <a:r>
              <a:rPr lang="en-GB" sz="1400" dirty="0" err="1"/>
              <a:t>berdasarkan</a:t>
            </a:r>
            <a:r>
              <a:rPr lang="en-GB" sz="1400" dirty="0"/>
              <a:t> </a:t>
            </a:r>
            <a:r>
              <a:rPr lang="en-GB" sz="1400" dirty="0" err="1"/>
              <a:t>pencarian</a:t>
            </a:r>
            <a:r>
              <a:rPr lang="en-GB" sz="1400" dirty="0"/>
              <a:t> tweet </a:t>
            </a:r>
            <a:r>
              <a:rPr lang="en-GB" sz="1400" dirty="0" err="1"/>
              <a:t>dengan</a:t>
            </a:r>
            <a:r>
              <a:rPr lang="en-GB" sz="1400" dirty="0"/>
              <a:t> kata </a:t>
            </a:r>
            <a:r>
              <a:rPr lang="en-GB" sz="1400" dirty="0" err="1"/>
              <a:t>kunci</a:t>
            </a:r>
            <a:r>
              <a:rPr lang="en-GB" sz="1400" dirty="0"/>
              <a:t> “</a:t>
            </a:r>
            <a:r>
              <a:rPr lang="en-GB" sz="1400" dirty="0" err="1"/>
              <a:t>pemindahan</a:t>
            </a:r>
            <a:r>
              <a:rPr lang="en-GB" sz="1400" dirty="0"/>
              <a:t> </a:t>
            </a:r>
            <a:r>
              <a:rPr lang="en-GB" sz="1400" dirty="0" err="1"/>
              <a:t>ibukota</a:t>
            </a:r>
            <a:r>
              <a:rPr lang="en-GB" sz="1400" dirty="0"/>
              <a:t>”, “</a:t>
            </a:r>
            <a:r>
              <a:rPr lang="en-GB" sz="1400" dirty="0" err="1"/>
              <a:t>ibu</a:t>
            </a:r>
            <a:r>
              <a:rPr lang="en-GB" sz="1400" dirty="0"/>
              <a:t> </a:t>
            </a:r>
            <a:r>
              <a:rPr lang="en-GB" sz="1400" dirty="0" err="1"/>
              <a:t>kota</a:t>
            </a:r>
            <a:r>
              <a:rPr lang="en-GB" sz="1400" dirty="0"/>
              <a:t> </a:t>
            </a:r>
            <a:r>
              <a:rPr lang="en-GB" sz="1400" dirty="0" err="1"/>
              <a:t>pindah</a:t>
            </a:r>
            <a:r>
              <a:rPr lang="en-GB" sz="1400" dirty="0"/>
              <a:t>” </a:t>
            </a:r>
            <a:r>
              <a:rPr lang="en-GB" sz="1400" dirty="0" err="1"/>
              <a:t>atau</a:t>
            </a:r>
            <a:r>
              <a:rPr lang="en-GB" sz="1400" dirty="0"/>
              <a:t> “</a:t>
            </a:r>
            <a:r>
              <a:rPr lang="en-GB" sz="1400" dirty="0" err="1"/>
              <a:t>ibukota</a:t>
            </a:r>
            <a:r>
              <a:rPr lang="en-GB" sz="1400" dirty="0"/>
              <a:t> </a:t>
            </a:r>
            <a:r>
              <a:rPr lang="en-GB" sz="1400" dirty="0" err="1"/>
              <a:t>baru</a:t>
            </a:r>
            <a:r>
              <a:rPr lang="en-GB" sz="1400" dirty="0"/>
              <a:t>” </a:t>
            </a:r>
            <a:r>
              <a:rPr lang="en-GB" sz="1400" dirty="0" err="1"/>
              <a:t>dari</a:t>
            </a:r>
            <a:r>
              <a:rPr lang="en-GB" sz="1400" dirty="0"/>
              <a:t> </a:t>
            </a:r>
            <a:r>
              <a:rPr lang="en-GB" sz="1400" dirty="0" err="1"/>
              <a:t>tanggal</a:t>
            </a:r>
            <a:r>
              <a:rPr lang="en-GB" sz="1400" dirty="0"/>
              <a:t> 1 </a:t>
            </a:r>
            <a:r>
              <a:rPr lang="en-GB" sz="1400" dirty="0" err="1"/>
              <a:t>Januari</a:t>
            </a:r>
            <a:r>
              <a:rPr lang="en-GB" sz="1400" dirty="0"/>
              <a:t> 2019 </a:t>
            </a:r>
            <a:r>
              <a:rPr lang="en-GB" sz="1400" dirty="0" err="1"/>
              <a:t>sampai</a:t>
            </a:r>
            <a:r>
              <a:rPr lang="en-GB" sz="1400" dirty="0"/>
              <a:t> </a:t>
            </a:r>
            <a:r>
              <a:rPr lang="en-GB" sz="1400" dirty="0" err="1"/>
              <a:t>tanggal</a:t>
            </a:r>
            <a:r>
              <a:rPr lang="en-GB" sz="1400" dirty="0"/>
              <a:t> 31 </a:t>
            </a:r>
            <a:r>
              <a:rPr lang="en-GB" sz="1400" dirty="0" err="1"/>
              <a:t>Desember</a:t>
            </a:r>
            <a:r>
              <a:rPr lang="en-GB" sz="1400" dirty="0"/>
              <a:t> 2019 </a:t>
            </a:r>
            <a:r>
              <a:rPr lang="id-ID" sz="1400" dirty="0" smtClean="0"/>
              <a:t> Menggunakan Twitterscraper</a:t>
            </a:r>
          </a:p>
          <a:p>
            <a:r>
              <a:rPr lang="en-US" sz="1400" dirty="0"/>
              <a:t>Tweet yang </a:t>
            </a:r>
            <a:r>
              <a:rPr lang="en-US" sz="1400" dirty="0" err="1"/>
              <a:t>didapatkan</a:t>
            </a:r>
            <a:r>
              <a:rPr lang="en-US" sz="1400" dirty="0"/>
              <a:t> </a:t>
            </a:r>
            <a:r>
              <a:rPr lang="en-US" sz="1400" dirty="0" err="1"/>
              <a:t>dikategorikan</a:t>
            </a:r>
            <a:r>
              <a:rPr lang="en-US" sz="1400" dirty="0"/>
              <a:t> </a:t>
            </a:r>
            <a:r>
              <a:rPr lang="en-US" sz="1400" dirty="0" err="1"/>
              <a:t>menjadi</a:t>
            </a:r>
            <a:r>
              <a:rPr lang="en-US" sz="1400" dirty="0"/>
              <a:t> </a:t>
            </a:r>
            <a:r>
              <a:rPr lang="en-US" sz="1400" dirty="0" err="1"/>
              <a:t>dua</a:t>
            </a:r>
            <a:r>
              <a:rPr lang="en-US" sz="1400" dirty="0"/>
              <a:t> </a:t>
            </a:r>
            <a:r>
              <a:rPr lang="en-US" sz="1400" dirty="0" err="1"/>
              <a:t>jenis</a:t>
            </a:r>
            <a:r>
              <a:rPr lang="en-US" sz="1400" dirty="0"/>
              <a:t> </a:t>
            </a:r>
            <a:r>
              <a:rPr lang="en-US" sz="1400" dirty="0" err="1"/>
              <a:t>yaitu</a:t>
            </a:r>
            <a:r>
              <a:rPr lang="en-US" sz="1400" dirty="0"/>
              <a:t> </a:t>
            </a:r>
            <a:r>
              <a:rPr lang="en-US" sz="1400" dirty="0" err="1"/>
              <a:t>positif</a:t>
            </a:r>
            <a:r>
              <a:rPr lang="en-US" sz="1400" dirty="0"/>
              <a:t> </a:t>
            </a:r>
            <a:r>
              <a:rPr lang="en-US" sz="1400" dirty="0" err="1"/>
              <a:t>untuk</a:t>
            </a:r>
            <a:r>
              <a:rPr lang="en-US" sz="1400" dirty="0"/>
              <a:t> tweet yang </a:t>
            </a:r>
            <a:r>
              <a:rPr lang="en-US" sz="1400" dirty="0" err="1"/>
              <a:t>memberikan</a:t>
            </a:r>
            <a:r>
              <a:rPr lang="en-US" sz="1400" dirty="0"/>
              <a:t> </a:t>
            </a:r>
            <a:r>
              <a:rPr lang="en-US" sz="1400" dirty="0" err="1"/>
              <a:t>respon</a:t>
            </a:r>
            <a:r>
              <a:rPr lang="en-US" sz="1400" dirty="0"/>
              <a:t> </a:t>
            </a:r>
            <a:r>
              <a:rPr lang="en-US" sz="1400" dirty="0" err="1"/>
              <a:t>setuju</a:t>
            </a:r>
            <a:r>
              <a:rPr lang="en-US" sz="1400" dirty="0"/>
              <a:t>, </a:t>
            </a:r>
            <a:r>
              <a:rPr lang="en-US" sz="1400" dirty="0" err="1"/>
              <a:t>masukan</a:t>
            </a:r>
            <a:r>
              <a:rPr lang="en-US" sz="1400" dirty="0"/>
              <a:t>, </a:t>
            </a:r>
            <a:r>
              <a:rPr lang="en-US" sz="1400" dirty="0" err="1"/>
              <a:t>dan</a:t>
            </a:r>
            <a:r>
              <a:rPr lang="en-US" sz="1400" dirty="0"/>
              <a:t> </a:t>
            </a:r>
            <a:r>
              <a:rPr lang="en-US" sz="1400" dirty="0" err="1"/>
              <a:t>dukungan</a:t>
            </a:r>
            <a:r>
              <a:rPr lang="en-US" sz="1400" dirty="0"/>
              <a:t> </a:t>
            </a:r>
            <a:r>
              <a:rPr lang="en-US" sz="1400" dirty="0" err="1"/>
              <a:t>dan</a:t>
            </a:r>
            <a:r>
              <a:rPr lang="en-US" sz="1400" dirty="0"/>
              <a:t> negative </a:t>
            </a:r>
            <a:r>
              <a:rPr lang="en-US" sz="1400" dirty="0" err="1"/>
              <a:t>untuk</a:t>
            </a:r>
            <a:r>
              <a:rPr lang="en-US" sz="1400" dirty="0"/>
              <a:t> tweet yang </a:t>
            </a:r>
            <a:r>
              <a:rPr lang="en-US" sz="1400" dirty="0" err="1"/>
              <a:t>memberikan</a:t>
            </a:r>
            <a:r>
              <a:rPr lang="en-US" sz="1400" dirty="0"/>
              <a:t> </a:t>
            </a:r>
            <a:r>
              <a:rPr lang="en-US" sz="1400" dirty="0" err="1"/>
              <a:t>respon</a:t>
            </a:r>
            <a:r>
              <a:rPr lang="en-US" sz="1400" dirty="0"/>
              <a:t> </a:t>
            </a:r>
            <a:r>
              <a:rPr lang="en-US" sz="1400" dirty="0" err="1"/>
              <a:t>tidak</a:t>
            </a:r>
            <a:r>
              <a:rPr lang="en-US" sz="1400" dirty="0"/>
              <a:t> </a:t>
            </a:r>
            <a:r>
              <a:rPr lang="en-US" sz="1400" dirty="0" err="1"/>
              <a:t>setuju</a:t>
            </a:r>
            <a:r>
              <a:rPr lang="en-US" sz="1400" dirty="0"/>
              <a:t> </a:t>
            </a:r>
            <a:r>
              <a:rPr lang="en-US" sz="1400" dirty="0" err="1"/>
              <a:t>dari</a:t>
            </a:r>
            <a:r>
              <a:rPr lang="en-US" sz="1400" dirty="0"/>
              <a:t> </a:t>
            </a:r>
            <a:r>
              <a:rPr lang="en-US" sz="1400" dirty="0" err="1"/>
              <a:t>isu</a:t>
            </a:r>
            <a:r>
              <a:rPr lang="en-US" sz="1400" dirty="0"/>
              <a:t> </a:t>
            </a:r>
            <a:r>
              <a:rPr lang="en-US" sz="1400" dirty="0" err="1"/>
              <a:t>tersebut</a:t>
            </a:r>
            <a:r>
              <a:rPr lang="en-US" sz="1400" dirty="0"/>
              <a:t>. </a:t>
            </a:r>
            <a:endParaRPr lang="id-ID" sz="1400" dirty="0" smtClean="0"/>
          </a:p>
          <a:p>
            <a:r>
              <a:rPr lang="en-US" sz="1400" dirty="0"/>
              <a:t>Data tweet yang </a:t>
            </a:r>
            <a:r>
              <a:rPr lang="en-US" sz="1400" dirty="0" err="1"/>
              <a:t>akan</a:t>
            </a:r>
            <a:r>
              <a:rPr lang="en-US" sz="1400" dirty="0"/>
              <a:t> </a:t>
            </a:r>
            <a:r>
              <a:rPr lang="en-US" sz="1400" dirty="0" err="1"/>
              <a:t>dikumpulkan</a:t>
            </a:r>
            <a:r>
              <a:rPr lang="en-US" sz="1400" dirty="0"/>
              <a:t> </a:t>
            </a:r>
            <a:r>
              <a:rPr lang="en-US" sz="1400" dirty="0" err="1"/>
              <a:t>sebanyak</a:t>
            </a:r>
            <a:r>
              <a:rPr lang="en-US" sz="1400" dirty="0"/>
              <a:t> 338 data tweet </a:t>
            </a:r>
            <a:r>
              <a:rPr lang="en-US" sz="1400" dirty="0" err="1"/>
              <a:t>dengan</a:t>
            </a:r>
            <a:r>
              <a:rPr lang="en-US" sz="1400" dirty="0"/>
              <a:t> </a:t>
            </a:r>
            <a:r>
              <a:rPr lang="en-US" sz="1400" dirty="0" err="1"/>
              <a:t>proporsi</a:t>
            </a:r>
            <a:r>
              <a:rPr lang="en-US" sz="1400" dirty="0"/>
              <a:t> </a:t>
            </a:r>
            <a:r>
              <a:rPr lang="en-US" sz="1400" dirty="0" err="1"/>
              <a:t>sebanyak</a:t>
            </a:r>
            <a:r>
              <a:rPr lang="en-US" sz="1400" dirty="0"/>
              <a:t> 43% </a:t>
            </a:r>
            <a:r>
              <a:rPr lang="en-US" sz="1400" dirty="0" err="1"/>
              <a:t>dari</a:t>
            </a:r>
            <a:r>
              <a:rPr lang="en-US" sz="1400" dirty="0"/>
              <a:t> data </a:t>
            </a:r>
            <a:r>
              <a:rPr lang="en-US" sz="1400" dirty="0" err="1"/>
              <a:t>sebesar</a:t>
            </a:r>
            <a:r>
              <a:rPr lang="en-US" sz="1400" dirty="0"/>
              <a:t> </a:t>
            </a:r>
            <a:r>
              <a:rPr lang="id-ID" sz="1400" dirty="0"/>
              <a:t>143</a:t>
            </a:r>
            <a:r>
              <a:rPr lang="en-US" sz="1400" dirty="0"/>
              <a:t> tweet </a:t>
            </a:r>
            <a:r>
              <a:rPr lang="en-US" sz="1400" dirty="0" err="1"/>
              <a:t>sebagai</a:t>
            </a:r>
            <a:r>
              <a:rPr lang="en-US" sz="1400" dirty="0"/>
              <a:t> </a:t>
            </a:r>
            <a:r>
              <a:rPr lang="id-ID" sz="1400" dirty="0"/>
              <a:t>data bersentimen positif </a:t>
            </a:r>
            <a:r>
              <a:rPr lang="en-US" sz="1400" dirty="0" err="1"/>
              <a:t>dan</a:t>
            </a:r>
            <a:r>
              <a:rPr lang="en-US" sz="1400" dirty="0"/>
              <a:t> 57% </a:t>
            </a:r>
            <a:r>
              <a:rPr lang="en-US" sz="1400" dirty="0" err="1"/>
              <a:t>sisanya</a:t>
            </a:r>
            <a:r>
              <a:rPr lang="en-US" sz="1400" dirty="0"/>
              <a:t>, </a:t>
            </a:r>
            <a:r>
              <a:rPr lang="en-US" sz="1400" dirty="0" err="1"/>
              <a:t>sebanyak</a:t>
            </a:r>
            <a:r>
              <a:rPr lang="en-US" sz="1400" dirty="0"/>
              <a:t> </a:t>
            </a:r>
            <a:r>
              <a:rPr lang="id-ID" sz="1400" dirty="0"/>
              <a:t>195</a:t>
            </a:r>
            <a:r>
              <a:rPr lang="en-US" sz="1400" dirty="0"/>
              <a:t> tweet </a:t>
            </a:r>
            <a:r>
              <a:rPr lang="en-US" sz="1400" dirty="0" err="1"/>
              <a:t>sebagai</a:t>
            </a:r>
            <a:r>
              <a:rPr lang="en-US" sz="1400" dirty="0"/>
              <a:t> </a:t>
            </a:r>
            <a:r>
              <a:rPr lang="id-ID" sz="1400" dirty="0"/>
              <a:t>data bersentimen </a:t>
            </a:r>
            <a:r>
              <a:rPr lang="id-ID" sz="1400" dirty="0" smtClean="0"/>
              <a:t>negatif</a:t>
            </a:r>
          </a:p>
          <a:p>
            <a:r>
              <a:rPr lang="id-ID" sz="1400" dirty="0"/>
              <a:t>Dari data tersebut akan dibagi menjadi data latih (data training) dan data uji (data testing) menggunakan metode K-Fold Cross Validation</a:t>
            </a:r>
            <a:endParaRPr lang="en-GB" sz="1400"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
        <p:nvSpPr>
          <p:cNvPr id="4" name="Title 3"/>
          <p:cNvSpPr>
            <a:spLocks noGrp="1"/>
          </p:cNvSpPr>
          <p:nvPr>
            <p:ph type="title"/>
          </p:nvPr>
        </p:nvSpPr>
        <p:spPr/>
        <p:txBody>
          <a:bodyPr/>
          <a:lstStyle/>
          <a:p>
            <a:r>
              <a:rPr lang="id-ID" dirty="0" smtClean="0"/>
              <a:t>Pengumpulan Data</a:t>
            </a:r>
            <a:endParaRPr lang="en-GB" dirty="0"/>
          </a:p>
        </p:txBody>
      </p:sp>
    </p:spTree>
    <p:extLst>
      <p:ext uri="{BB962C8B-B14F-4D97-AF65-F5344CB8AC3E}">
        <p14:creationId xmlns:p14="http://schemas.microsoft.com/office/powerpoint/2010/main" val="23683150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GB"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4" name="Title 3"/>
          <p:cNvSpPr>
            <a:spLocks noGrp="1"/>
          </p:cNvSpPr>
          <p:nvPr>
            <p:ph type="title"/>
          </p:nvPr>
        </p:nvSpPr>
        <p:spPr/>
        <p:txBody>
          <a:bodyPr/>
          <a:lstStyle/>
          <a:p>
            <a:endParaRPr lang="en-GB" dirty="0"/>
          </a:p>
        </p:txBody>
      </p:sp>
      <p:pic>
        <p:nvPicPr>
          <p:cNvPr id="5" name="Picture 4"/>
          <p:cNvPicPr>
            <a:picLocks noChangeAspect="1"/>
          </p:cNvPicPr>
          <p:nvPr/>
        </p:nvPicPr>
        <p:blipFill>
          <a:blip r:embed="rId2"/>
          <a:stretch>
            <a:fillRect/>
          </a:stretch>
        </p:blipFill>
        <p:spPr>
          <a:xfrm>
            <a:off x="223015" y="275771"/>
            <a:ext cx="4092306" cy="4232305"/>
          </a:xfrm>
          <a:prstGeom prst="rect">
            <a:avLst/>
          </a:prstGeom>
        </p:spPr>
      </p:pic>
      <p:pic>
        <p:nvPicPr>
          <p:cNvPr id="6" name="Picture 5"/>
          <p:cNvPicPr>
            <a:picLocks noChangeAspect="1"/>
          </p:cNvPicPr>
          <p:nvPr/>
        </p:nvPicPr>
        <p:blipFill>
          <a:blip r:embed="rId3"/>
          <a:stretch>
            <a:fillRect/>
          </a:stretch>
        </p:blipFill>
        <p:spPr>
          <a:xfrm>
            <a:off x="5006881" y="240226"/>
            <a:ext cx="3383841" cy="4288880"/>
          </a:xfrm>
          <a:prstGeom prst="rect">
            <a:avLst/>
          </a:prstGeom>
        </p:spPr>
      </p:pic>
      <p:sp>
        <p:nvSpPr>
          <p:cNvPr id="8" name="Google Shape;67;p12">
            <a:extLst>
              <a:ext uri="{FF2B5EF4-FFF2-40B4-BE49-F238E27FC236}">
                <a16:creationId xmlns:a16="http://schemas.microsoft.com/office/drawing/2014/main" id="{B59A9672-A352-4D5A-B84B-5016798AC7F6}"/>
              </a:ext>
            </a:extLst>
          </p:cNvPr>
          <p:cNvSpPr txBox="1">
            <a:spLocks/>
          </p:cNvSpPr>
          <p:nvPr/>
        </p:nvSpPr>
        <p:spPr>
          <a:xfrm>
            <a:off x="2208371" y="115428"/>
            <a:ext cx="2052000" cy="530458"/>
          </a:xfrm>
          <a:prstGeom prst="roundRect">
            <a:avLst/>
          </a:prstGeom>
          <a:solidFill>
            <a:srgbClr val="00B050"/>
          </a:solidFill>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D" sz="2800" dirty="0">
                <a:solidFill>
                  <a:schemeClr val="bg1"/>
                </a:solidFill>
              </a:rPr>
              <a:t>POSITIF</a:t>
            </a:r>
          </a:p>
        </p:txBody>
      </p:sp>
      <p:sp>
        <p:nvSpPr>
          <p:cNvPr id="9" name="Google Shape;67;p12">
            <a:extLst>
              <a:ext uri="{FF2B5EF4-FFF2-40B4-BE49-F238E27FC236}">
                <a16:creationId xmlns:a16="http://schemas.microsoft.com/office/drawing/2014/main" id="{0335F0E8-DE26-460B-B4AC-BC75BF4C2EB1}"/>
              </a:ext>
            </a:extLst>
          </p:cNvPr>
          <p:cNvSpPr txBox="1">
            <a:spLocks/>
          </p:cNvSpPr>
          <p:nvPr/>
        </p:nvSpPr>
        <p:spPr>
          <a:xfrm>
            <a:off x="6795900" y="33601"/>
            <a:ext cx="2236550" cy="612285"/>
          </a:xfrm>
          <a:prstGeom prst="roundRect">
            <a:avLst/>
          </a:prstGeom>
          <a:solidFill>
            <a:srgbClr val="FF0000"/>
          </a:solidFill>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D" sz="2800" dirty="0">
                <a:solidFill>
                  <a:schemeClr val="bg1"/>
                </a:solidFill>
              </a:rPr>
              <a:t>NEGATIF</a:t>
            </a:r>
          </a:p>
        </p:txBody>
      </p:sp>
    </p:spTree>
    <p:extLst>
      <p:ext uri="{BB962C8B-B14F-4D97-AF65-F5344CB8AC3E}">
        <p14:creationId xmlns:p14="http://schemas.microsoft.com/office/powerpoint/2010/main" val="17527266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GB"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
        <p:nvSpPr>
          <p:cNvPr id="4" name="Title 3"/>
          <p:cNvSpPr>
            <a:spLocks noGrp="1"/>
          </p:cNvSpPr>
          <p:nvPr>
            <p:ph type="title"/>
          </p:nvPr>
        </p:nvSpPr>
        <p:spPr/>
        <p:txBody>
          <a:bodyPr/>
          <a:lstStyle/>
          <a:p>
            <a:r>
              <a:rPr lang="id-ID" dirty="0" smtClean="0"/>
              <a:t>Alur Umum Penelitian</a:t>
            </a:r>
            <a:endParaRPr lang="en-GB" dirty="0"/>
          </a:p>
        </p:txBody>
      </p:sp>
      <p:pic>
        <p:nvPicPr>
          <p:cNvPr id="1026" name="Picture 2" descr="Flowchart Siste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30915" y="231322"/>
            <a:ext cx="3839028" cy="4737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2920040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8"/>
          <p:cNvSpPr txBox="1">
            <a:spLocks noGrp="1"/>
          </p:cNvSpPr>
          <p:nvPr>
            <p:ph type="ctrTitle"/>
          </p:nvPr>
        </p:nvSpPr>
        <p:spPr>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id-ID" dirty="0" smtClean="0"/>
              <a:t>Preprocessing</a:t>
            </a:r>
            <a:endParaRPr dirty="0"/>
          </a:p>
        </p:txBody>
      </p:sp>
      <p:sp>
        <p:nvSpPr>
          <p:cNvPr id="2" name="Subtitle 1"/>
          <p:cNvSpPr>
            <a:spLocks noGrp="1"/>
          </p:cNvSpPr>
          <p:nvPr>
            <p:ph type="subTitle" idx="1"/>
          </p:nvPr>
        </p:nvSpPr>
        <p:spPr/>
        <p:txBody>
          <a:bodyPr/>
          <a:lstStyle/>
          <a:p>
            <a:endParaRPr lang="en-GB"/>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urrey template">
  <a:themeElements>
    <a:clrScheme name="Custom 347">
      <a:dk1>
        <a:srgbClr val="061E3A"/>
      </a:dk1>
      <a:lt1>
        <a:srgbClr val="FFFFFF"/>
      </a:lt1>
      <a:dk2>
        <a:srgbClr val="757C83"/>
      </a:dk2>
      <a:lt2>
        <a:srgbClr val="EBF0F3"/>
      </a:lt2>
      <a:accent1>
        <a:srgbClr val="7FCA20"/>
      </a:accent1>
      <a:accent2>
        <a:srgbClr val="02C1D3"/>
      </a:accent2>
      <a:accent3>
        <a:srgbClr val="66BDE8"/>
      </a:accent3>
      <a:accent4>
        <a:srgbClr val="1985D2"/>
      </a:accent4>
      <a:accent5>
        <a:srgbClr val="184880"/>
      </a:accent5>
      <a:accent6>
        <a:srgbClr val="061E3A"/>
      </a:accent6>
      <a:hlink>
        <a:srgbClr val="1985D2"/>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873</TotalTime>
  <Words>2249</Words>
  <Application>Microsoft Office PowerPoint</Application>
  <PresentationFormat>On-screen Show (16:9)</PresentationFormat>
  <Paragraphs>539</Paragraphs>
  <Slides>51</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51</vt:i4>
      </vt:variant>
    </vt:vector>
  </HeadingPairs>
  <TitlesOfParts>
    <vt:vector size="59" baseType="lpstr">
      <vt:lpstr>Merriweather</vt:lpstr>
      <vt:lpstr>Calibri</vt:lpstr>
      <vt:lpstr>IBM Plex Sans Light</vt:lpstr>
      <vt:lpstr>Montserrat</vt:lpstr>
      <vt:lpstr>IBM Plex Sans</vt:lpstr>
      <vt:lpstr>Times New Roman</vt:lpstr>
      <vt:lpstr>Arial</vt:lpstr>
      <vt:lpstr>Surrey template</vt:lpstr>
      <vt:lpstr>SEBARAN LOKASI PENGGUNA TWITTER BERDASARKAN SENTIMEN TERHADAP OPINI PEMINDAHAN IBUKOTA REPUBLIK INDONESIA </vt:lpstr>
      <vt:lpstr>Latar Belakang</vt:lpstr>
      <vt:lpstr>Latar Belakang</vt:lpstr>
      <vt:lpstr>Masalah, Tujuan dan Manfaat</vt:lpstr>
      <vt:lpstr>Batasan Masalah</vt:lpstr>
      <vt:lpstr>Pengumpulan Data</vt:lpstr>
      <vt:lpstr>PowerPoint Presentation</vt:lpstr>
      <vt:lpstr>Alur Umum Penelitian</vt:lpstr>
      <vt:lpstr>Preprocessing</vt:lpstr>
      <vt:lpstr>Case Folding</vt:lpstr>
      <vt:lpstr>Tokenization</vt:lpstr>
      <vt:lpstr>Cleansing</vt:lpstr>
      <vt:lpstr>Stopword Removal</vt:lpstr>
      <vt:lpstr>Stemming</vt:lpstr>
      <vt:lpstr>Alur Sistem</vt:lpstr>
      <vt:lpstr>Alur Klasifikasi SVM</vt:lpstr>
      <vt:lpstr>Pengujian dan Evaluasi</vt:lpstr>
      <vt:lpstr>Proses Pemetaan</vt:lpstr>
      <vt:lpstr>PowerPoint Presentation</vt:lpstr>
      <vt:lpstr>Implementasi Dan Kesimpulan</vt:lpstr>
      <vt:lpstr>Hasil Eksperimen</vt:lpstr>
      <vt:lpstr>Hasil Eksperimen</vt:lpstr>
      <vt:lpstr>Hasil Eksperimen</vt:lpstr>
      <vt:lpstr>Visualisasi Peta Point</vt:lpstr>
      <vt:lpstr>Klasterisasi Wilayah Menggunakan FastMarkerCluster</vt:lpstr>
      <vt:lpstr>Visualisasi Heatmap</vt:lpstr>
      <vt:lpstr>Kesimpulan</vt:lpstr>
      <vt:lpstr>Terimakasih</vt:lpstr>
      <vt:lpstr>PowerPoint Presentation</vt:lpstr>
      <vt:lpstr>This is a slide title</vt:lpstr>
      <vt:lpstr>Big concept</vt:lpstr>
      <vt:lpstr>You can also split your content</vt:lpstr>
      <vt:lpstr>A picture is worth a thousand words</vt:lpstr>
      <vt:lpstr>Want big impact? Use big image.</vt:lpstr>
      <vt:lpstr>Use diagrams to explain your ideas</vt:lpstr>
      <vt:lpstr>And tables to compare data</vt:lpstr>
      <vt:lpstr>Maps</vt:lpstr>
      <vt:lpstr>89,526,124</vt:lpstr>
      <vt:lpstr>89,526,124$</vt:lpstr>
      <vt:lpstr>Our process is easy</vt:lpstr>
      <vt:lpstr>Let’s review some concepts</vt:lpstr>
      <vt:lpstr>PowerPoint Presentation</vt:lpstr>
      <vt:lpstr>PowerPoint Presentation</vt:lpstr>
      <vt:lpstr>PowerPoint Presentation</vt:lpstr>
      <vt:lpstr>PowerPoint Presentation</vt:lpstr>
      <vt:lpstr>Thanks!</vt:lpstr>
      <vt:lpstr>Credits</vt:lpstr>
      <vt:lpstr>Presentation design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Fathiyarizq Mahendra</dc:creator>
  <cp:lastModifiedBy>Fathiyarizq Mahendra</cp:lastModifiedBy>
  <cp:revision>29</cp:revision>
  <dcterms:modified xsi:type="dcterms:W3CDTF">2020-04-16T10:41:45Z</dcterms:modified>
</cp:coreProperties>
</file>